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96" autoAdjust="0"/>
    <p:restoredTop sz="94660"/>
  </p:normalViewPr>
  <p:slideViewPr>
    <p:cSldViewPr>
      <p:cViewPr varScale="1">
        <p:scale>
          <a:sx n="68" d="100"/>
          <a:sy n="68" d="100"/>
        </p:scale>
        <p:origin x="124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85F79-2F56-DE4F-BC1B-F027435BAA5C}" type="datetimeFigureOut">
              <a:rPr lang="en-US" smtClean="0"/>
              <a:t>6/10/2018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2CC6A-C452-1D4A-A26F-6B8519EEB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483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22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2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60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38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825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85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29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295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43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58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61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9386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05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36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517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35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906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62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08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292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612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0371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251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8644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#32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2CC6A-C452-1D4A-A26F-6B8519EEB1D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864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2"/>
          <p:cNvSpPr>
            <a:spLocks/>
          </p:cNvSpPr>
          <p:nvPr/>
        </p:nvSpPr>
        <p:spPr bwMode="auto">
          <a:xfrm>
            <a:off x="1663700" y="3327400"/>
            <a:ext cx="7480300" cy="3087688"/>
          </a:xfrm>
          <a:custGeom>
            <a:avLst/>
            <a:gdLst>
              <a:gd name="T0" fmla="*/ 104 w 4712"/>
              <a:gd name="T1" fmla="*/ 1944 h 1945"/>
              <a:gd name="T2" fmla="*/ 144 w 4712"/>
              <a:gd name="T3" fmla="*/ 1912 h 1945"/>
              <a:gd name="T4" fmla="*/ 1320 w 4712"/>
              <a:gd name="T5" fmla="*/ 1568 h 1945"/>
              <a:gd name="T6" fmla="*/ 2000 w 4712"/>
              <a:gd name="T7" fmla="*/ 1264 h 1945"/>
              <a:gd name="T8" fmla="*/ 2104 w 4712"/>
              <a:gd name="T9" fmla="*/ 1208 h 1945"/>
              <a:gd name="T10" fmla="*/ 2312 w 4712"/>
              <a:gd name="T11" fmla="*/ 1056 h 1945"/>
              <a:gd name="T12" fmla="*/ 2416 w 4712"/>
              <a:gd name="T13" fmla="*/ 936 h 1945"/>
              <a:gd name="T14" fmla="*/ 2464 w 4712"/>
              <a:gd name="T15" fmla="*/ 824 h 1945"/>
              <a:gd name="T16" fmla="*/ 3376 w 4712"/>
              <a:gd name="T17" fmla="*/ 504 h 1945"/>
              <a:gd name="T18" fmla="*/ 3648 w 4712"/>
              <a:gd name="T19" fmla="*/ 496 h 1945"/>
              <a:gd name="T20" fmla="*/ 4160 w 4712"/>
              <a:gd name="T21" fmla="*/ 400 h 1945"/>
              <a:gd name="T22" fmla="*/ 4416 w 4712"/>
              <a:gd name="T23" fmla="*/ 304 h 1945"/>
              <a:gd name="T24" fmla="*/ 4472 w 4712"/>
              <a:gd name="T25" fmla="*/ 296 h 1945"/>
              <a:gd name="T26" fmla="*/ 4711 w 4712"/>
              <a:gd name="T27" fmla="*/ 224 h 1945"/>
              <a:gd name="T28" fmla="*/ 4711 w 4712"/>
              <a:gd name="T29" fmla="*/ 0 h 1945"/>
              <a:gd name="T30" fmla="*/ 2440 w 4712"/>
              <a:gd name="T31" fmla="*/ 768 h 1945"/>
              <a:gd name="T32" fmla="*/ 2232 w 4712"/>
              <a:gd name="T33" fmla="*/ 760 h 1945"/>
              <a:gd name="T34" fmla="*/ 1784 w 4712"/>
              <a:gd name="T35" fmla="*/ 808 h 1945"/>
              <a:gd name="T36" fmla="*/ 1600 w 4712"/>
              <a:gd name="T37" fmla="*/ 848 h 1945"/>
              <a:gd name="T38" fmla="*/ 760 w 4712"/>
              <a:gd name="T39" fmla="*/ 1056 h 1945"/>
              <a:gd name="T40" fmla="*/ 0 w 4712"/>
              <a:gd name="T41" fmla="*/ 1288 h 1945"/>
              <a:gd name="T42" fmla="*/ 104 w 4712"/>
              <a:gd name="T43" fmla="*/ 1384 h 1945"/>
              <a:gd name="T44" fmla="*/ 104 w 4712"/>
              <a:gd name="T45" fmla="*/ 1944 h 1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712" h="1945">
                <a:moveTo>
                  <a:pt x="104" y="1944"/>
                </a:moveTo>
                <a:lnTo>
                  <a:pt x="144" y="1912"/>
                </a:lnTo>
                <a:lnTo>
                  <a:pt x="1320" y="1568"/>
                </a:lnTo>
                <a:lnTo>
                  <a:pt x="2000" y="1264"/>
                </a:lnTo>
                <a:lnTo>
                  <a:pt x="2104" y="1208"/>
                </a:lnTo>
                <a:lnTo>
                  <a:pt x="2312" y="1056"/>
                </a:lnTo>
                <a:lnTo>
                  <a:pt x="2416" y="936"/>
                </a:lnTo>
                <a:lnTo>
                  <a:pt x="2464" y="824"/>
                </a:lnTo>
                <a:lnTo>
                  <a:pt x="3376" y="504"/>
                </a:lnTo>
                <a:lnTo>
                  <a:pt x="3648" y="496"/>
                </a:lnTo>
                <a:lnTo>
                  <a:pt x="4160" y="400"/>
                </a:lnTo>
                <a:lnTo>
                  <a:pt x="4416" y="304"/>
                </a:lnTo>
                <a:lnTo>
                  <a:pt x="4472" y="296"/>
                </a:lnTo>
                <a:lnTo>
                  <a:pt x="4711" y="224"/>
                </a:lnTo>
                <a:lnTo>
                  <a:pt x="4711" y="0"/>
                </a:lnTo>
                <a:lnTo>
                  <a:pt x="2440" y="768"/>
                </a:lnTo>
                <a:lnTo>
                  <a:pt x="2232" y="760"/>
                </a:lnTo>
                <a:lnTo>
                  <a:pt x="1784" y="808"/>
                </a:lnTo>
                <a:lnTo>
                  <a:pt x="1600" y="848"/>
                </a:lnTo>
                <a:lnTo>
                  <a:pt x="760" y="1056"/>
                </a:lnTo>
                <a:lnTo>
                  <a:pt x="0" y="1288"/>
                </a:lnTo>
                <a:lnTo>
                  <a:pt x="104" y="1384"/>
                </a:lnTo>
                <a:lnTo>
                  <a:pt x="104" y="1944"/>
                </a:lnTo>
              </a:path>
            </a:pathLst>
          </a:cu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123825" y="165100"/>
            <a:ext cx="2471738" cy="6400800"/>
            <a:chOff x="78" y="104"/>
            <a:chExt cx="1557" cy="4032"/>
          </a:xfrm>
        </p:grpSpPr>
        <p:grpSp>
          <p:nvGrpSpPr>
            <p:cNvPr id="3076" name="Group 4"/>
            <p:cNvGrpSpPr>
              <a:grpSpLocks/>
            </p:cNvGrpSpPr>
            <p:nvPr/>
          </p:nvGrpSpPr>
          <p:grpSpPr bwMode="auto">
            <a:xfrm>
              <a:off x="78" y="3089"/>
              <a:ext cx="1097" cy="1047"/>
              <a:chOff x="78" y="3089"/>
              <a:chExt cx="1097" cy="1047"/>
            </a:xfrm>
          </p:grpSpPr>
          <p:sp>
            <p:nvSpPr>
              <p:cNvPr id="3077" name="Rectangle 5"/>
              <p:cNvSpPr>
                <a:spLocks noChangeArrowheads="1"/>
              </p:cNvSpPr>
              <p:nvPr/>
            </p:nvSpPr>
            <p:spPr bwMode="auto">
              <a:xfrm>
                <a:off x="82" y="3476"/>
                <a:ext cx="1085" cy="513"/>
              </a:xfrm>
              <a:prstGeom prst="rect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" name="Oval 6"/>
              <p:cNvSpPr>
                <a:spLocks noChangeArrowheads="1"/>
              </p:cNvSpPr>
              <p:nvPr/>
            </p:nvSpPr>
            <p:spPr bwMode="auto">
              <a:xfrm>
                <a:off x="87" y="3826"/>
                <a:ext cx="1084" cy="310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" name="Oval 7"/>
              <p:cNvSpPr>
                <a:spLocks noChangeArrowheads="1"/>
              </p:cNvSpPr>
              <p:nvPr/>
            </p:nvSpPr>
            <p:spPr bwMode="auto">
              <a:xfrm>
                <a:off x="90" y="3350"/>
                <a:ext cx="1085" cy="209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" name="AutoShape 8"/>
              <p:cNvSpPr>
                <a:spLocks noChangeArrowheads="1"/>
              </p:cNvSpPr>
              <p:nvPr/>
            </p:nvSpPr>
            <p:spPr bwMode="auto">
              <a:xfrm flipV="1">
                <a:off x="78" y="3191"/>
                <a:ext cx="1089" cy="255"/>
              </a:xfrm>
              <a:custGeom>
                <a:avLst/>
                <a:gdLst>
                  <a:gd name="G0" fmla="+- 5399 0 0"/>
                  <a:gd name="G1" fmla="+- 21600 0 5399"/>
                  <a:gd name="G2" fmla="*/ 5399 1 2"/>
                  <a:gd name="G3" fmla="+- 21600 0 G2"/>
                  <a:gd name="G4" fmla="+/ 5399 21600 2"/>
                  <a:gd name="G5" fmla="+/ G1 0 2"/>
                  <a:gd name="G6" fmla="*/ 21600 21600 5399"/>
                  <a:gd name="G7" fmla="*/ G6 1 2"/>
                  <a:gd name="G8" fmla="+- 21600 0 G7"/>
                  <a:gd name="G9" fmla="*/ 21600 1 2"/>
                  <a:gd name="G10" fmla="+- 5399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399" y="21600"/>
                    </a:lnTo>
                    <a:lnTo>
                      <a:pt x="162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" name="Freeform 9"/>
              <p:cNvSpPr>
                <a:spLocks/>
              </p:cNvSpPr>
              <p:nvPr/>
            </p:nvSpPr>
            <p:spPr bwMode="auto">
              <a:xfrm>
                <a:off x="168" y="3221"/>
                <a:ext cx="281" cy="863"/>
              </a:xfrm>
              <a:custGeom>
                <a:avLst/>
                <a:gdLst>
                  <a:gd name="T0" fmla="*/ 171 w 281"/>
                  <a:gd name="T1" fmla="*/ 0 h 863"/>
                  <a:gd name="T2" fmla="*/ 0 w 281"/>
                  <a:gd name="T3" fmla="*/ 241 h 863"/>
                  <a:gd name="T4" fmla="*/ 0 w 281"/>
                  <a:gd name="T5" fmla="*/ 818 h 863"/>
                  <a:gd name="T6" fmla="*/ 90 w 281"/>
                  <a:gd name="T7" fmla="*/ 844 h 863"/>
                  <a:gd name="T8" fmla="*/ 153 w 281"/>
                  <a:gd name="T9" fmla="*/ 853 h 863"/>
                  <a:gd name="T10" fmla="*/ 230 w 281"/>
                  <a:gd name="T11" fmla="*/ 862 h 863"/>
                  <a:gd name="T12" fmla="*/ 230 w 281"/>
                  <a:gd name="T13" fmla="*/ 294 h 863"/>
                  <a:gd name="T14" fmla="*/ 280 w 281"/>
                  <a:gd name="T15" fmla="*/ 21 h 863"/>
                  <a:gd name="T16" fmla="*/ 256 w 281"/>
                  <a:gd name="T17" fmla="*/ 21 h 863"/>
                  <a:gd name="T18" fmla="*/ 204 w 281"/>
                  <a:gd name="T19" fmla="*/ 13 h 863"/>
                  <a:gd name="T20" fmla="*/ 171 w 281"/>
                  <a:gd name="T21" fmla="*/ 0 h 8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1" h="863">
                    <a:moveTo>
                      <a:pt x="171" y="0"/>
                    </a:moveTo>
                    <a:lnTo>
                      <a:pt x="0" y="241"/>
                    </a:lnTo>
                    <a:lnTo>
                      <a:pt x="0" y="818"/>
                    </a:lnTo>
                    <a:lnTo>
                      <a:pt x="90" y="844"/>
                    </a:lnTo>
                    <a:lnTo>
                      <a:pt x="153" y="853"/>
                    </a:lnTo>
                    <a:lnTo>
                      <a:pt x="230" y="862"/>
                    </a:lnTo>
                    <a:lnTo>
                      <a:pt x="230" y="294"/>
                    </a:lnTo>
                    <a:lnTo>
                      <a:pt x="280" y="21"/>
                    </a:lnTo>
                    <a:lnTo>
                      <a:pt x="256" y="21"/>
                    </a:lnTo>
                    <a:lnTo>
                      <a:pt x="204" y="13"/>
                    </a:lnTo>
                    <a:lnTo>
                      <a:pt x="171" y="0"/>
                    </a:lnTo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" name="Oval 10"/>
              <p:cNvSpPr>
                <a:spLocks noChangeArrowheads="1"/>
              </p:cNvSpPr>
              <p:nvPr/>
            </p:nvSpPr>
            <p:spPr bwMode="auto">
              <a:xfrm>
                <a:off x="106" y="3350"/>
                <a:ext cx="1038" cy="189"/>
              </a:xfrm>
              <a:prstGeom prst="ellipse">
                <a:avLst/>
              </a:prstGeom>
              <a:solidFill>
                <a:srgbClr val="000000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" name="Freeform 11"/>
              <p:cNvSpPr>
                <a:spLocks/>
              </p:cNvSpPr>
              <p:nvPr/>
            </p:nvSpPr>
            <p:spPr bwMode="auto">
              <a:xfrm>
                <a:off x="223" y="3261"/>
                <a:ext cx="132" cy="801"/>
              </a:xfrm>
              <a:custGeom>
                <a:avLst/>
                <a:gdLst>
                  <a:gd name="T0" fmla="*/ 0 w 132"/>
                  <a:gd name="T1" fmla="*/ 254 h 801"/>
                  <a:gd name="T2" fmla="*/ 0 w 132"/>
                  <a:gd name="T3" fmla="*/ 795 h 801"/>
                  <a:gd name="T4" fmla="*/ 40 w 132"/>
                  <a:gd name="T5" fmla="*/ 800 h 801"/>
                  <a:gd name="T6" fmla="*/ 40 w 132"/>
                  <a:gd name="T7" fmla="*/ 263 h 801"/>
                  <a:gd name="T8" fmla="*/ 131 w 132"/>
                  <a:gd name="T9" fmla="*/ 8 h 801"/>
                  <a:gd name="T10" fmla="*/ 114 w 132"/>
                  <a:gd name="T11" fmla="*/ 0 h 801"/>
                  <a:gd name="T12" fmla="*/ 0 w 132"/>
                  <a:gd name="T13" fmla="*/ 254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801">
                    <a:moveTo>
                      <a:pt x="0" y="254"/>
                    </a:moveTo>
                    <a:lnTo>
                      <a:pt x="0" y="795"/>
                    </a:lnTo>
                    <a:lnTo>
                      <a:pt x="40" y="800"/>
                    </a:lnTo>
                    <a:lnTo>
                      <a:pt x="40" y="263"/>
                    </a:lnTo>
                    <a:lnTo>
                      <a:pt x="131" y="8"/>
                    </a:lnTo>
                    <a:lnTo>
                      <a:pt x="114" y="0"/>
                    </a:lnTo>
                    <a:lnTo>
                      <a:pt x="0" y="254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" name="Freeform 12"/>
              <p:cNvSpPr>
                <a:spLocks/>
              </p:cNvSpPr>
              <p:nvPr/>
            </p:nvSpPr>
            <p:spPr bwMode="auto">
              <a:xfrm>
                <a:off x="914" y="3239"/>
                <a:ext cx="245" cy="797"/>
              </a:xfrm>
              <a:custGeom>
                <a:avLst/>
                <a:gdLst>
                  <a:gd name="T0" fmla="*/ 244 w 245"/>
                  <a:gd name="T1" fmla="*/ 224 h 797"/>
                  <a:gd name="T2" fmla="*/ 244 w 245"/>
                  <a:gd name="T3" fmla="*/ 765 h 797"/>
                  <a:gd name="T4" fmla="*/ 203 w 245"/>
                  <a:gd name="T5" fmla="*/ 796 h 797"/>
                  <a:gd name="T6" fmla="*/ 203 w 245"/>
                  <a:gd name="T7" fmla="*/ 233 h 797"/>
                  <a:gd name="T8" fmla="*/ 0 w 245"/>
                  <a:gd name="T9" fmla="*/ 8 h 797"/>
                  <a:gd name="T10" fmla="*/ 18 w 245"/>
                  <a:gd name="T11" fmla="*/ 0 h 797"/>
                  <a:gd name="T12" fmla="*/ 244 w 245"/>
                  <a:gd name="T13" fmla="*/ 224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797">
                    <a:moveTo>
                      <a:pt x="244" y="224"/>
                    </a:moveTo>
                    <a:lnTo>
                      <a:pt x="244" y="765"/>
                    </a:lnTo>
                    <a:lnTo>
                      <a:pt x="203" y="796"/>
                    </a:lnTo>
                    <a:lnTo>
                      <a:pt x="203" y="233"/>
                    </a:lnTo>
                    <a:lnTo>
                      <a:pt x="0" y="8"/>
                    </a:lnTo>
                    <a:lnTo>
                      <a:pt x="18" y="0"/>
                    </a:lnTo>
                    <a:lnTo>
                      <a:pt x="244" y="224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085" name="Group 13"/>
              <p:cNvGrpSpPr>
                <a:grpSpLocks/>
              </p:cNvGrpSpPr>
              <p:nvPr/>
            </p:nvGrpSpPr>
            <p:grpSpPr bwMode="auto">
              <a:xfrm>
                <a:off x="294" y="3089"/>
                <a:ext cx="665" cy="185"/>
                <a:chOff x="294" y="3089"/>
                <a:chExt cx="665" cy="185"/>
              </a:xfrm>
            </p:grpSpPr>
            <p:sp>
              <p:nvSpPr>
                <p:cNvPr id="3086" name="Oval 14"/>
                <p:cNvSpPr>
                  <a:spLocks noChangeArrowheads="1"/>
                </p:cNvSpPr>
                <p:nvPr/>
              </p:nvSpPr>
              <p:spPr bwMode="auto">
                <a:xfrm>
                  <a:off x="294" y="3089"/>
                  <a:ext cx="665" cy="185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590000"/>
                    </a:gs>
                    <a:gs pos="50000">
                      <a:schemeClr val="bg1"/>
                    </a:gs>
                    <a:gs pos="100000">
                      <a:srgbClr val="590000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7" name="Oval 15"/>
                <p:cNvSpPr>
                  <a:spLocks noChangeArrowheads="1"/>
                </p:cNvSpPr>
                <p:nvPr/>
              </p:nvSpPr>
              <p:spPr bwMode="auto">
                <a:xfrm>
                  <a:off x="299" y="3089"/>
                  <a:ext cx="650" cy="1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590000"/>
                    </a:gs>
                    <a:gs pos="50000">
                      <a:schemeClr val="bg1"/>
                    </a:gs>
                    <a:gs pos="100000">
                      <a:srgbClr val="590000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8" name="Oval 16"/>
                <p:cNvSpPr>
                  <a:spLocks noChangeArrowheads="1"/>
                </p:cNvSpPr>
                <p:nvPr/>
              </p:nvSpPr>
              <p:spPr bwMode="auto">
                <a:xfrm>
                  <a:off x="355" y="3111"/>
                  <a:ext cx="554" cy="9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590000"/>
                    </a:gs>
                    <a:gs pos="50000">
                      <a:schemeClr val="bg1"/>
                    </a:gs>
                    <a:gs pos="100000">
                      <a:srgbClr val="590000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9" name="Freeform 17"/>
              <p:cNvSpPr>
                <a:spLocks/>
              </p:cNvSpPr>
              <p:nvPr/>
            </p:nvSpPr>
            <p:spPr bwMode="auto">
              <a:xfrm>
                <a:off x="123" y="3464"/>
                <a:ext cx="322" cy="76"/>
              </a:xfrm>
              <a:custGeom>
                <a:avLst/>
                <a:gdLst>
                  <a:gd name="T0" fmla="*/ 0 w 322"/>
                  <a:gd name="T1" fmla="*/ 0 h 76"/>
                  <a:gd name="T2" fmla="*/ 49 w 322"/>
                  <a:gd name="T3" fmla="*/ 30 h 76"/>
                  <a:gd name="T4" fmla="*/ 85 w 322"/>
                  <a:gd name="T5" fmla="*/ 44 h 76"/>
                  <a:gd name="T6" fmla="*/ 153 w 322"/>
                  <a:gd name="T7" fmla="*/ 61 h 76"/>
                  <a:gd name="T8" fmla="*/ 212 w 322"/>
                  <a:gd name="T9" fmla="*/ 70 h 76"/>
                  <a:gd name="T10" fmla="*/ 275 w 322"/>
                  <a:gd name="T11" fmla="*/ 75 h 76"/>
                  <a:gd name="T12" fmla="*/ 321 w 322"/>
                  <a:gd name="T13" fmla="*/ 70 h 76"/>
                  <a:gd name="T14" fmla="*/ 248 w 322"/>
                  <a:gd name="T15" fmla="*/ 61 h 76"/>
                  <a:gd name="T16" fmla="*/ 171 w 322"/>
                  <a:gd name="T17" fmla="*/ 44 h 76"/>
                  <a:gd name="T18" fmla="*/ 94 w 322"/>
                  <a:gd name="T19" fmla="*/ 22 h 76"/>
                  <a:gd name="T20" fmla="*/ 31 w 322"/>
                  <a:gd name="T21" fmla="*/ 4 h 76"/>
                  <a:gd name="T22" fmla="*/ 0 w 322"/>
                  <a:gd name="T2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2" h="76">
                    <a:moveTo>
                      <a:pt x="0" y="0"/>
                    </a:moveTo>
                    <a:lnTo>
                      <a:pt x="49" y="30"/>
                    </a:lnTo>
                    <a:lnTo>
                      <a:pt x="85" y="44"/>
                    </a:lnTo>
                    <a:lnTo>
                      <a:pt x="153" y="61"/>
                    </a:lnTo>
                    <a:lnTo>
                      <a:pt x="212" y="70"/>
                    </a:lnTo>
                    <a:lnTo>
                      <a:pt x="275" y="75"/>
                    </a:lnTo>
                    <a:lnTo>
                      <a:pt x="321" y="70"/>
                    </a:lnTo>
                    <a:lnTo>
                      <a:pt x="248" y="61"/>
                    </a:lnTo>
                    <a:lnTo>
                      <a:pt x="171" y="44"/>
                    </a:lnTo>
                    <a:lnTo>
                      <a:pt x="94" y="22"/>
                    </a:lnTo>
                    <a:lnTo>
                      <a:pt x="31" y="4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0" name="Freeform 18"/>
              <p:cNvSpPr>
                <a:spLocks/>
              </p:cNvSpPr>
              <p:nvPr/>
            </p:nvSpPr>
            <p:spPr bwMode="auto">
              <a:xfrm>
                <a:off x="715" y="3091"/>
                <a:ext cx="181" cy="49"/>
              </a:xfrm>
              <a:custGeom>
                <a:avLst/>
                <a:gdLst>
                  <a:gd name="T0" fmla="*/ 0 w 181"/>
                  <a:gd name="T1" fmla="*/ 0 h 49"/>
                  <a:gd name="T2" fmla="*/ 85 w 181"/>
                  <a:gd name="T3" fmla="*/ 8 h 49"/>
                  <a:gd name="T4" fmla="*/ 139 w 181"/>
                  <a:gd name="T5" fmla="*/ 21 h 49"/>
                  <a:gd name="T6" fmla="*/ 180 w 181"/>
                  <a:gd name="T7" fmla="*/ 34 h 49"/>
                  <a:gd name="T8" fmla="*/ 166 w 181"/>
                  <a:gd name="T9" fmla="*/ 48 h 49"/>
                  <a:gd name="T10" fmla="*/ 126 w 181"/>
                  <a:gd name="T11" fmla="*/ 30 h 49"/>
                  <a:gd name="T12" fmla="*/ 67 w 181"/>
                  <a:gd name="T13" fmla="*/ 17 h 49"/>
                  <a:gd name="T14" fmla="*/ 9 w 181"/>
                  <a:gd name="T15" fmla="*/ 17 h 49"/>
                  <a:gd name="T16" fmla="*/ 0 w 181"/>
                  <a:gd name="T1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49">
                    <a:moveTo>
                      <a:pt x="0" y="0"/>
                    </a:moveTo>
                    <a:lnTo>
                      <a:pt x="85" y="8"/>
                    </a:lnTo>
                    <a:lnTo>
                      <a:pt x="139" y="21"/>
                    </a:lnTo>
                    <a:lnTo>
                      <a:pt x="180" y="34"/>
                    </a:lnTo>
                    <a:lnTo>
                      <a:pt x="166" y="48"/>
                    </a:lnTo>
                    <a:lnTo>
                      <a:pt x="126" y="30"/>
                    </a:lnTo>
                    <a:lnTo>
                      <a:pt x="67" y="17"/>
                    </a:lnTo>
                    <a:lnTo>
                      <a:pt x="9" y="17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1" name="Freeform 19"/>
              <p:cNvSpPr>
                <a:spLocks/>
              </p:cNvSpPr>
              <p:nvPr/>
            </p:nvSpPr>
            <p:spPr bwMode="auto">
              <a:xfrm>
                <a:off x="842" y="3342"/>
                <a:ext cx="181" cy="49"/>
              </a:xfrm>
              <a:custGeom>
                <a:avLst/>
                <a:gdLst>
                  <a:gd name="T0" fmla="*/ 0 w 181"/>
                  <a:gd name="T1" fmla="*/ 0 h 49"/>
                  <a:gd name="T2" fmla="*/ 85 w 181"/>
                  <a:gd name="T3" fmla="*/ 8 h 49"/>
                  <a:gd name="T4" fmla="*/ 139 w 181"/>
                  <a:gd name="T5" fmla="*/ 21 h 49"/>
                  <a:gd name="T6" fmla="*/ 180 w 181"/>
                  <a:gd name="T7" fmla="*/ 34 h 49"/>
                  <a:gd name="T8" fmla="*/ 166 w 181"/>
                  <a:gd name="T9" fmla="*/ 48 h 49"/>
                  <a:gd name="T10" fmla="*/ 126 w 181"/>
                  <a:gd name="T11" fmla="*/ 30 h 49"/>
                  <a:gd name="T12" fmla="*/ 67 w 181"/>
                  <a:gd name="T13" fmla="*/ 17 h 49"/>
                  <a:gd name="T14" fmla="*/ 9 w 181"/>
                  <a:gd name="T15" fmla="*/ 17 h 49"/>
                  <a:gd name="T16" fmla="*/ 0 w 181"/>
                  <a:gd name="T1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49">
                    <a:moveTo>
                      <a:pt x="0" y="0"/>
                    </a:moveTo>
                    <a:lnTo>
                      <a:pt x="85" y="8"/>
                    </a:lnTo>
                    <a:lnTo>
                      <a:pt x="139" y="21"/>
                    </a:lnTo>
                    <a:lnTo>
                      <a:pt x="180" y="34"/>
                    </a:lnTo>
                    <a:lnTo>
                      <a:pt x="166" y="48"/>
                    </a:lnTo>
                    <a:lnTo>
                      <a:pt x="126" y="30"/>
                    </a:lnTo>
                    <a:lnTo>
                      <a:pt x="67" y="17"/>
                    </a:lnTo>
                    <a:lnTo>
                      <a:pt x="9" y="17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2" name="Freeform 20"/>
              <p:cNvSpPr>
                <a:spLocks/>
              </p:cNvSpPr>
              <p:nvPr/>
            </p:nvSpPr>
            <p:spPr bwMode="auto">
              <a:xfrm>
                <a:off x="322" y="3175"/>
                <a:ext cx="181" cy="49"/>
              </a:xfrm>
              <a:custGeom>
                <a:avLst/>
                <a:gdLst>
                  <a:gd name="T0" fmla="*/ 180 w 181"/>
                  <a:gd name="T1" fmla="*/ 48 h 49"/>
                  <a:gd name="T2" fmla="*/ 94 w 181"/>
                  <a:gd name="T3" fmla="*/ 39 h 49"/>
                  <a:gd name="T4" fmla="*/ 40 w 181"/>
                  <a:gd name="T5" fmla="*/ 26 h 49"/>
                  <a:gd name="T6" fmla="*/ 0 w 181"/>
                  <a:gd name="T7" fmla="*/ 13 h 49"/>
                  <a:gd name="T8" fmla="*/ 13 w 181"/>
                  <a:gd name="T9" fmla="*/ 0 h 49"/>
                  <a:gd name="T10" fmla="*/ 54 w 181"/>
                  <a:gd name="T11" fmla="*/ 17 h 49"/>
                  <a:gd name="T12" fmla="*/ 112 w 181"/>
                  <a:gd name="T13" fmla="*/ 30 h 49"/>
                  <a:gd name="T14" fmla="*/ 171 w 181"/>
                  <a:gd name="T15" fmla="*/ 30 h 49"/>
                  <a:gd name="T16" fmla="*/ 180 w 181"/>
                  <a:gd name="T17" fmla="*/ 4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49">
                    <a:moveTo>
                      <a:pt x="180" y="48"/>
                    </a:moveTo>
                    <a:lnTo>
                      <a:pt x="94" y="39"/>
                    </a:lnTo>
                    <a:lnTo>
                      <a:pt x="40" y="26"/>
                    </a:lnTo>
                    <a:lnTo>
                      <a:pt x="0" y="13"/>
                    </a:lnTo>
                    <a:lnTo>
                      <a:pt x="13" y="0"/>
                    </a:lnTo>
                    <a:lnTo>
                      <a:pt x="54" y="17"/>
                    </a:lnTo>
                    <a:lnTo>
                      <a:pt x="112" y="30"/>
                    </a:lnTo>
                    <a:lnTo>
                      <a:pt x="171" y="30"/>
                    </a:lnTo>
                    <a:lnTo>
                      <a:pt x="180" y="48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3" name="Freeform 21"/>
              <p:cNvSpPr>
                <a:spLocks/>
              </p:cNvSpPr>
              <p:nvPr/>
            </p:nvSpPr>
            <p:spPr bwMode="auto">
              <a:xfrm>
                <a:off x="516" y="3274"/>
                <a:ext cx="200" cy="230"/>
              </a:xfrm>
              <a:custGeom>
                <a:avLst/>
                <a:gdLst>
                  <a:gd name="T0" fmla="*/ 104 w 200"/>
                  <a:gd name="T1" fmla="*/ 4 h 230"/>
                  <a:gd name="T2" fmla="*/ 199 w 200"/>
                  <a:gd name="T3" fmla="*/ 0 h 230"/>
                  <a:gd name="T4" fmla="*/ 162 w 200"/>
                  <a:gd name="T5" fmla="*/ 79 h 230"/>
                  <a:gd name="T6" fmla="*/ 144 w 200"/>
                  <a:gd name="T7" fmla="*/ 127 h 230"/>
                  <a:gd name="T8" fmla="*/ 117 w 200"/>
                  <a:gd name="T9" fmla="*/ 171 h 230"/>
                  <a:gd name="T10" fmla="*/ 104 w 200"/>
                  <a:gd name="T11" fmla="*/ 229 h 230"/>
                  <a:gd name="T12" fmla="*/ 0 w 200"/>
                  <a:gd name="T13" fmla="*/ 229 h 230"/>
                  <a:gd name="T14" fmla="*/ 18 w 200"/>
                  <a:gd name="T15" fmla="*/ 176 h 230"/>
                  <a:gd name="T16" fmla="*/ 63 w 200"/>
                  <a:gd name="T17" fmla="*/ 123 h 230"/>
                  <a:gd name="T18" fmla="*/ 72 w 200"/>
                  <a:gd name="T19" fmla="*/ 79 h 230"/>
                  <a:gd name="T20" fmla="*/ 90 w 200"/>
                  <a:gd name="T21" fmla="*/ 35 h 230"/>
                  <a:gd name="T22" fmla="*/ 104 w 200"/>
                  <a:gd name="T23" fmla="*/ 4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" h="230">
                    <a:moveTo>
                      <a:pt x="104" y="4"/>
                    </a:moveTo>
                    <a:lnTo>
                      <a:pt x="199" y="0"/>
                    </a:lnTo>
                    <a:lnTo>
                      <a:pt x="162" y="79"/>
                    </a:lnTo>
                    <a:lnTo>
                      <a:pt x="144" y="127"/>
                    </a:lnTo>
                    <a:lnTo>
                      <a:pt x="117" y="171"/>
                    </a:lnTo>
                    <a:lnTo>
                      <a:pt x="104" y="229"/>
                    </a:lnTo>
                    <a:lnTo>
                      <a:pt x="0" y="229"/>
                    </a:lnTo>
                    <a:lnTo>
                      <a:pt x="18" y="176"/>
                    </a:lnTo>
                    <a:lnTo>
                      <a:pt x="63" y="123"/>
                    </a:lnTo>
                    <a:lnTo>
                      <a:pt x="72" y="79"/>
                    </a:lnTo>
                    <a:lnTo>
                      <a:pt x="90" y="35"/>
                    </a:lnTo>
                    <a:lnTo>
                      <a:pt x="104" y="4"/>
                    </a:lnTo>
                  </a:path>
                </a:pathLst>
              </a:custGeom>
              <a:gradFill rotWithShape="0">
                <a:gsLst>
                  <a:gs pos="0">
                    <a:srgbClr val="B36666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94" name="Group 22"/>
            <p:cNvGrpSpPr>
              <a:grpSpLocks/>
            </p:cNvGrpSpPr>
            <p:nvPr/>
          </p:nvGrpSpPr>
          <p:grpSpPr bwMode="auto">
            <a:xfrm>
              <a:off x="630" y="104"/>
              <a:ext cx="1005" cy="3081"/>
              <a:chOff x="630" y="104"/>
              <a:chExt cx="1005" cy="3081"/>
            </a:xfrm>
          </p:grpSpPr>
          <p:sp>
            <p:nvSpPr>
              <p:cNvPr id="3095" name="Freeform 23"/>
              <p:cNvSpPr>
                <a:spLocks/>
              </p:cNvSpPr>
              <p:nvPr/>
            </p:nvSpPr>
            <p:spPr bwMode="auto">
              <a:xfrm>
                <a:off x="873" y="104"/>
                <a:ext cx="762" cy="2316"/>
              </a:xfrm>
              <a:custGeom>
                <a:avLst/>
                <a:gdLst>
                  <a:gd name="T0" fmla="*/ 598 w 762"/>
                  <a:gd name="T1" fmla="*/ 140 h 2316"/>
                  <a:gd name="T2" fmla="*/ 523 w 762"/>
                  <a:gd name="T3" fmla="*/ 358 h 2316"/>
                  <a:gd name="T4" fmla="*/ 440 w 762"/>
                  <a:gd name="T5" fmla="*/ 644 h 2316"/>
                  <a:gd name="T6" fmla="*/ 354 w 762"/>
                  <a:gd name="T7" fmla="*/ 916 h 2316"/>
                  <a:gd name="T8" fmla="*/ 257 w 762"/>
                  <a:gd name="T9" fmla="*/ 1286 h 2316"/>
                  <a:gd name="T10" fmla="*/ 130 w 762"/>
                  <a:gd name="T11" fmla="*/ 1703 h 2316"/>
                  <a:gd name="T12" fmla="*/ 51 w 762"/>
                  <a:gd name="T13" fmla="*/ 2079 h 2316"/>
                  <a:gd name="T14" fmla="*/ 15 w 762"/>
                  <a:gd name="T15" fmla="*/ 2224 h 2316"/>
                  <a:gd name="T16" fmla="*/ 0 w 762"/>
                  <a:gd name="T17" fmla="*/ 2315 h 2316"/>
                  <a:gd name="T18" fmla="*/ 63 w 762"/>
                  <a:gd name="T19" fmla="*/ 2264 h 2316"/>
                  <a:gd name="T20" fmla="*/ 268 w 762"/>
                  <a:gd name="T21" fmla="*/ 2103 h 2316"/>
                  <a:gd name="T22" fmla="*/ 124 w 762"/>
                  <a:gd name="T23" fmla="*/ 2084 h 2316"/>
                  <a:gd name="T24" fmla="*/ 286 w 762"/>
                  <a:gd name="T25" fmla="*/ 2088 h 2316"/>
                  <a:gd name="T26" fmla="*/ 313 w 762"/>
                  <a:gd name="T27" fmla="*/ 2040 h 2316"/>
                  <a:gd name="T28" fmla="*/ 135 w 762"/>
                  <a:gd name="T29" fmla="*/ 2042 h 2316"/>
                  <a:gd name="T30" fmla="*/ 322 w 762"/>
                  <a:gd name="T31" fmla="*/ 2022 h 2316"/>
                  <a:gd name="T32" fmla="*/ 372 w 762"/>
                  <a:gd name="T33" fmla="*/ 1941 h 2316"/>
                  <a:gd name="T34" fmla="*/ 162 w 762"/>
                  <a:gd name="T35" fmla="*/ 1945 h 2316"/>
                  <a:gd name="T36" fmla="*/ 379 w 762"/>
                  <a:gd name="T37" fmla="*/ 1923 h 2316"/>
                  <a:gd name="T38" fmla="*/ 426 w 762"/>
                  <a:gd name="T39" fmla="*/ 1837 h 2316"/>
                  <a:gd name="T40" fmla="*/ 480 w 762"/>
                  <a:gd name="T41" fmla="*/ 1712 h 2316"/>
                  <a:gd name="T42" fmla="*/ 526 w 762"/>
                  <a:gd name="T43" fmla="*/ 1569 h 2316"/>
                  <a:gd name="T44" fmla="*/ 246 w 762"/>
                  <a:gd name="T45" fmla="*/ 1587 h 2316"/>
                  <a:gd name="T46" fmla="*/ 530 w 762"/>
                  <a:gd name="T47" fmla="*/ 1545 h 2316"/>
                  <a:gd name="T48" fmla="*/ 546 w 762"/>
                  <a:gd name="T49" fmla="*/ 1497 h 2316"/>
                  <a:gd name="T50" fmla="*/ 284 w 762"/>
                  <a:gd name="T51" fmla="*/ 1530 h 2316"/>
                  <a:gd name="T52" fmla="*/ 557 w 762"/>
                  <a:gd name="T53" fmla="*/ 1475 h 2316"/>
                  <a:gd name="T54" fmla="*/ 602 w 762"/>
                  <a:gd name="T55" fmla="*/ 1308 h 2316"/>
                  <a:gd name="T56" fmla="*/ 372 w 762"/>
                  <a:gd name="T57" fmla="*/ 1358 h 2316"/>
                  <a:gd name="T58" fmla="*/ 611 w 762"/>
                  <a:gd name="T59" fmla="*/ 1277 h 2316"/>
                  <a:gd name="T60" fmla="*/ 636 w 762"/>
                  <a:gd name="T61" fmla="*/ 1204 h 2316"/>
                  <a:gd name="T62" fmla="*/ 381 w 762"/>
                  <a:gd name="T63" fmla="*/ 1283 h 2316"/>
                  <a:gd name="T64" fmla="*/ 639 w 762"/>
                  <a:gd name="T65" fmla="*/ 1182 h 2316"/>
                  <a:gd name="T66" fmla="*/ 654 w 762"/>
                  <a:gd name="T67" fmla="*/ 1127 h 2316"/>
                  <a:gd name="T68" fmla="*/ 695 w 762"/>
                  <a:gd name="T69" fmla="*/ 958 h 2316"/>
                  <a:gd name="T70" fmla="*/ 503 w 762"/>
                  <a:gd name="T71" fmla="*/ 1042 h 2316"/>
                  <a:gd name="T72" fmla="*/ 700 w 762"/>
                  <a:gd name="T73" fmla="*/ 923 h 2316"/>
                  <a:gd name="T74" fmla="*/ 758 w 762"/>
                  <a:gd name="T75" fmla="*/ 679 h 2316"/>
                  <a:gd name="T76" fmla="*/ 541 w 762"/>
                  <a:gd name="T77" fmla="*/ 743 h 2316"/>
                  <a:gd name="T78" fmla="*/ 758 w 762"/>
                  <a:gd name="T79" fmla="*/ 655 h 2316"/>
                  <a:gd name="T80" fmla="*/ 758 w 762"/>
                  <a:gd name="T81" fmla="*/ 479 h 2316"/>
                  <a:gd name="T82" fmla="*/ 575 w 762"/>
                  <a:gd name="T83" fmla="*/ 560 h 2316"/>
                  <a:gd name="T84" fmla="*/ 761 w 762"/>
                  <a:gd name="T85" fmla="*/ 433 h 2316"/>
                  <a:gd name="T86" fmla="*/ 761 w 762"/>
                  <a:gd name="T87" fmla="*/ 261 h 2316"/>
                  <a:gd name="T88" fmla="*/ 727 w 762"/>
                  <a:gd name="T89" fmla="*/ 149 h 2316"/>
                  <a:gd name="T90" fmla="*/ 661 w 762"/>
                  <a:gd name="T91" fmla="*/ 0 h 2316"/>
                  <a:gd name="T92" fmla="*/ 598 w 762"/>
                  <a:gd name="T93" fmla="*/ 140 h 2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62" h="2316">
                    <a:moveTo>
                      <a:pt x="598" y="140"/>
                    </a:moveTo>
                    <a:lnTo>
                      <a:pt x="523" y="358"/>
                    </a:lnTo>
                    <a:lnTo>
                      <a:pt x="440" y="644"/>
                    </a:lnTo>
                    <a:lnTo>
                      <a:pt x="354" y="916"/>
                    </a:lnTo>
                    <a:lnTo>
                      <a:pt x="257" y="1286"/>
                    </a:lnTo>
                    <a:lnTo>
                      <a:pt x="130" y="1703"/>
                    </a:lnTo>
                    <a:lnTo>
                      <a:pt x="51" y="2079"/>
                    </a:lnTo>
                    <a:lnTo>
                      <a:pt x="15" y="2224"/>
                    </a:lnTo>
                    <a:lnTo>
                      <a:pt x="0" y="2315"/>
                    </a:lnTo>
                    <a:lnTo>
                      <a:pt x="63" y="2264"/>
                    </a:lnTo>
                    <a:lnTo>
                      <a:pt x="268" y="2103"/>
                    </a:lnTo>
                    <a:lnTo>
                      <a:pt x="124" y="2084"/>
                    </a:lnTo>
                    <a:lnTo>
                      <a:pt x="286" y="2088"/>
                    </a:lnTo>
                    <a:lnTo>
                      <a:pt x="313" y="2040"/>
                    </a:lnTo>
                    <a:lnTo>
                      <a:pt x="135" y="2042"/>
                    </a:lnTo>
                    <a:lnTo>
                      <a:pt x="322" y="2022"/>
                    </a:lnTo>
                    <a:lnTo>
                      <a:pt x="372" y="1941"/>
                    </a:lnTo>
                    <a:lnTo>
                      <a:pt x="162" y="1945"/>
                    </a:lnTo>
                    <a:lnTo>
                      <a:pt x="379" y="1923"/>
                    </a:lnTo>
                    <a:lnTo>
                      <a:pt x="426" y="1837"/>
                    </a:lnTo>
                    <a:lnTo>
                      <a:pt x="480" y="1712"/>
                    </a:lnTo>
                    <a:lnTo>
                      <a:pt x="526" y="1569"/>
                    </a:lnTo>
                    <a:lnTo>
                      <a:pt x="246" y="1587"/>
                    </a:lnTo>
                    <a:lnTo>
                      <a:pt x="530" y="1545"/>
                    </a:lnTo>
                    <a:lnTo>
                      <a:pt x="546" y="1497"/>
                    </a:lnTo>
                    <a:lnTo>
                      <a:pt x="284" y="1530"/>
                    </a:lnTo>
                    <a:lnTo>
                      <a:pt x="557" y="1475"/>
                    </a:lnTo>
                    <a:lnTo>
                      <a:pt x="602" y="1308"/>
                    </a:lnTo>
                    <a:lnTo>
                      <a:pt x="372" y="1358"/>
                    </a:lnTo>
                    <a:lnTo>
                      <a:pt x="611" y="1277"/>
                    </a:lnTo>
                    <a:lnTo>
                      <a:pt x="636" y="1204"/>
                    </a:lnTo>
                    <a:lnTo>
                      <a:pt x="381" y="1283"/>
                    </a:lnTo>
                    <a:lnTo>
                      <a:pt x="639" y="1182"/>
                    </a:lnTo>
                    <a:lnTo>
                      <a:pt x="654" y="1127"/>
                    </a:lnTo>
                    <a:lnTo>
                      <a:pt x="695" y="958"/>
                    </a:lnTo>
                    <a:lnTo>
                      <a:pt x="503" y="1042"/>
                    </a:lnTo>
                    <a:lnTo>
                      <a:pt x="700" y="923"/>
                    </a:lnTo>
                    <a:lnTo>
                      <a:pt x="758" y="679"/>
                    </a:lnTo>
                    <a:lnTo>
                      <a:pt x="541" y="743"/>
                    </a:lnTo>
                    <a:lnTo>
                      <a:pt x="758" y="655"/>
                    </a:lnTo>
                    <a:lnTo>
                      <a:pt x="758" y="479"/>
                    </a:lnTo>
                    <a:lnTo>
                      <a:pt x="575" y="560"/>
                    </a:lnTo>
                    <a:lnTo>
                      <a:pt x="761" y="433"/>
                    </a:lnTo>
                    <a:lnTo>
                      <a:pt x="761" y="261"/>
                    </a:lnTo>
                    <a:lnTo>
                      <a:pt x="727" y="149"/>
                    </a:lnTo>
                    <a:lnTo>
                      <a:pt x="661" y="0"/>
                    </a:lnTo>
                    <a:lnTo>
                      <a:pt x="598" y="140"/>
                    </a:lnTo>
                  </a:path>
                </a:pathLst>
              </a:custGeom>
              <a:gradFill rotWithShape="0">
                <a:gsLst>
                  <a:gs pos="0">
                    <a:srgbClr val="A64C4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6" name="Freeform 24"/>
              <p:cNvSpPr>
                <a:spLocks/>
              </p:cNvSpPr>
              <p:nvPr/>
            </p:nvSpPr>
            <p:spPr bwMode="auto">
              <a:xfrm>
                <a:off x="630" y="114"/>
                <a:ext cx="915" cy="3071"/>
              </a:xfrm>
              <a:custGeom>
                <a:avLst/>
                <a:gdLst>
                  <a:gd name="T0" fmla="*/ 0 w 915"/>
                  <a:gd name="T1" fmla="*/ 3070 h 3071"/>
                  <a:gd name="T2" fmla="*/ 372 w 915"/>
                  <a:gd name="T3" fmla="*/ 1696 h 3071"/>
                  <a:gd name="T4" fmla="*/ 432 w 915"/>
                  <a:gd name="T5" fmla="*/ 1458 h 3071"/>
                  <a:gd name="T6" fmla="*/ 484 w 915"/>
                  <a:gd name="T7" fmla="*/ 1276 h 3071"/>
                  <a:gd name="T8" fmla="*/ 570 w 915"/>
                  <a:gd name="T9" fmla="*/ 982 h 3071"/>
                  <a:gd name="T10" fmla="*/ 670 w 915"/>
                  <a:gd name="T11" fmla="*/ 658 h 3071"/>
                  <a:gd name="T12" fmla="*/ 782 w 915"/>
                  <a:gd name="T13" fmla="*/ 316 h 3071"/>
                  <a:gd name="T14" fmla="*/ 844 w 915"/>
                  <a:gd name="T15" fmla="*/ 144 h 3071"/>
                  <a:gd name="T16" fmla="*/ 888 w 915"/>
                  <a:gd name="T17" fmla="*/ 42 h 3071"/>
                  <a:gd name="T18" fmla="*/ 914 w 915"/>
                  <a:gd name="T19" fmla="*/ 0 h 3071"/>
                  <a:gd name="T20" fmla="*/ 866 w 915"/>
                  <a:gd name="T21" fmla="*/ 116 h 3071"/>
                  <a:gd name="T22" fmla="*/ 806 w 915"/>
                  <a:gd name="T23" fmla="*/ 296 h 3071"/>
                  <a:gd name="T24" fmla="*/ 520 w 915"/>
                  <a:gd name="T25" fmla="*/ 1230 h 3071"/>
                  <a:gd name="T26" fmla="*/ 442 w 915"/>
                  <a:gd name="T27" fmla="*/ 1518 h 3071"/>
                  <a:gd name="T28" fmla="*/ 378 w 915"/>
                  <a:gd name="T29" fmla="*/ 1774 h 3071"/>
                  <a:gd name="T30" fmla="*/ 314 w 915"/>
                  <a:gd name="T31" fmla="*/ 2028 h 3071"/>
                  <a:gd name="T32" fmla="*/ 266 w 915"/>
                  <a:gd name="T33" fmla="*/ 2238 h 3071"/>
                  <a:gd name="T34" fmla="*/ 258 w 915"/>
                  <a:gd name="T35" fmla="*/ 2294 h 3071"/>
                  <a:gd name="T36" fmla="*/ 186 w 915"/>
                  <a:gd name="T37" fmla="*/ 2558 h 3071"/>
                  <a:gd name="T38" fmla="*/ 50 w 915"/>
                  <a:gd name="T39" fmla="*/ 3070 h 3071"/>
                  <a:gd name="T40" fmla="*/ 0 w 915"/>
                  <a:gd name="T41" fmla="*/ 3070 h 3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5" h="3071">
                    <a:moveTo>
                      <a:pt x="0" y="3070"/>
                    </a:moveTo>
                    <a:lnTo>
                      <a:pt x="372" y="1696"/>
                    </a:lnTo>
                    <a:lnTo>
                      <a:pt x="432" y="1458"/>
                    </a:lnTo>
                    <a:lnTo>
                      <a:pt x="484" y="1276"/>
                    </a:lnTo>
                    <a:lnTo>
                      <a:pt x="570" y="982"/>
                    </a:lnTo>
                    <a:lnTo>
                      <a:pt x="670" y="658"/>
                    </a:lnTo>
                    <a:lnTo>
                      <a:pt x="782" y="316"/>
                    </a:lnTo>
                    <a:lnTo>
                      <a:pt x="844" y="144"/>
                    </a:lnTo>
                    <a:lnTo>
                      <a:pt x="888" y="42"/>
                    </a:lnTo>
                    <a:lnTo>
                      <a:pt x="914" y="0"/>
                    </a:lnTo>
                    <a:lnTo>
                      <a:pt x="866" y="116"/>
                    </a:lnTo>
                    <a:lnTo>
                      <a:pt x="806" y="296"/>
                    </a:lnTo>
                    <a:lnTo>
                      <a:pt x="520" y="1230"/>
                    </a:lnTo>
                    <a:lnTo>
                      <a:pt x="442" y="1518"/>
                    </a:lnTo>
                    <a:lnTo>
                      <a:pt x="378" y="1774"/>
                    </a:lnTo>
                    <a:lnTo>
                      <a:pt x="314" y="2028"/>
                    </a:lnTo>
                    <a:lnTo>
                      <a:pt x="266" y="2238"/>
                    </a:lnTo>
                    <a:lnTo>
                      <a:pt x="258" y="2294"/>
                    </a:lnTo>
                    <a:lnTo>
                      <a:pt x="186" y="2558"/>
                    </a:lnTo>
                    <a:lnTo>
                      <a:pt x="50" y="3070"/>
                    </a:lnTo>
                    <a:lnTo>
                      <a:pt x="0" y="3070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099" name="Rectangle 27"/>
          <p:cNvSpPr>
            <a:spLocks noGrp="1" noChangeArrowheads="1"/>
          </p:cNvSpPr>
          <p:nvPr>
            <p:ph type="dt" sz="quarter" idx="2"/>
          </p:nvPr>
        </p:nvSpPr>
        <p:spPr>
          <a:xfrm>
            <a:off x="228600" y="6261100"/>
            <a:ext cx="25273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ftr" sz="quarter" idx="3"/>
          </p:nvPr>
        </p:nvSpPr>
        <p:spPr>
          <a:xfrm>
            <a:off x="2925763" y="6272213"/>
            <a:ext cx="3457575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443163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103" name="Rectangle 3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  <a:extLs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  <a:extLs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4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3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" y="1447800"/>
            <a:ext cx="4311650" cy="477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550" y="1447800"/>
            <a:ext cx="4311650" cy="477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2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18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8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82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6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7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4975" y="122238"/>
            <a:ext cx="2200275" cy="6100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563" y="122238"/>
            <a:ext cx="6450012" cy="6100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2"/>
          <p:cNvSpPr>
            <a:spLocks/>
          </p:cNvSpPr>
          <p:nvPr/>
        </p:nvSpPr>
        <p:spPr bwMode="auto">
          <a:xfrm>
            <a:off x="901700" y="3378200"/>
            <a:ext cx="5359400" cy="2425700"/>
          </a:xfrm>
          <a:custGeom>
            <a:avLst/>
            <a:gdLst>
              <a:gd name="T0" fmla="*/ 0 w 3376"/>
              <a:gd name="T1" fmla="*/ 1525 h 1528"/>
              <a:gd name="T2" fmla="*/ 79 w 3376"/>
              <a:gd name="T3" fmla="*/ 1498 h 1528"/>
              <a:gd name="T4" fmla="*/ 753 w 3376"/>
              <a:gd name="T5" fmla="*/ 1223 h 1528"/>
              <a:gd name="T6" fmla="*/ 1048 w 3376"/>
              <a:gd name="T7" fmla="*/ 1054 h 1528"/>
              <a:gd name="T8" fmla="*/ 1122 w 3376"/>
              <a:gd name="T9" fmla="*/ 1007 h 1528"/>
              <a:gd name="T10" fmla="*/ 1164 w 3376"/>
              <a:gd name="T11" fmla="*/ 974 h 1528"/>
              <a:gd name="T12" fmla="*/ 1164 w 3376"/>
              <a:gd name="T13" fmla="*/ 918 h 1528"/>
              <a:gd name="T14" fmla="*/ 1637 w 3376"/>
              <a:gd name="T15" fmla="*/ 734 h 1528"/>
              <a:gd name="T16" fmla="*/ 1715 w 3376"/>
              <a:gd name="T17" fmla="*/ 731 h 1528"/>
              <a:gd name="T18" fmla="*/ 1787 w 3376"/>
              <a:gd name="T19" fmla="*/ 725 h 1528"/>
              <a:gd name="T20" fmla="*/ 1901 w 3376"/>
              <a:gd name="T21" fmla="*/ 707 h 1528"/>
              <a:gd name="T22" fmla="*/ 2015 w 3376"/>
              <a:gd name="T23" fmla="*/ 678 h 1528"/>
              <a:gd name="T24" fmla="*/ 2162 w 3376"/>
              <a:gd name="T25" fmla="*/ 620 h 1528"/>
              <a:gd name="T26" fmla="*/ 2069 w 3376"/>
              <a:gd name="T27" fmla="*/ 578 h 1528"/>
              <a:gd name="T28" fmla="*/ 2195 w 3376"/>
              <a:gd name="T29" fmla="*/ 605 h 1528"/>
              <a:gd name="T30" fmla="*/ 2276 w 3376"/>
              <a:gd name="T31" fmla="*/ 578 h 1528"/>
              <a:gd name="T32" fmla="*/ 2186 w 3376"/>
              <a:gd name="T33" fmla="*/ 533 h 1528"/>
              <a:gd name="T34" fmla="*/ 2309 w 3376"/>
              <a:gd name="T35" fmla="*/ 560 h 1528"/>
              <a:gd name="T36" fmla="*/ 2399 w 3376"/>
              <a:gd name="T37" fmla="*/ 521 h 1528"/>
              <a:gd name="T38" fmla="*/ 2315 w 3376"/>
              <a:gd name="T39" fmla="*/ 470 h 1528"/>
              <a:gd name="T40" fmla="*/ 2453 w 3376"/>
              <a:gd name="T41" fmla="*/ 494 h 1528"/>
              <a:gd name="T42" fmla="*/ 2619 w 3376"/>
              <a:gd name="T43" fmla="*/ 430 h 1528"/>
              <a:gd name="T44" fmla="*/ 2888 w 3376"/>
              <a:gd name="T45" fmla="*/ 302 h 1528"/>
              <a:gd name="T46" fmla="*/ 3099 w 3376"/>
              <a:gd name="T47" fmla="*/ 182 h 1528"/>
              <a:gd name="T48" fmla="*/ 3376 w 3376"/>
              <a:gd name="T49" fmla="*/ 0 h 1528"/>
              <a:gd name="T50" fmla="*/ 3016 w 3376"/>
              <a:gd name="T51" fmla="*/ 144 h 1528"/>
              <a:gd name="T52" fmla="*/ 2801 w 3376"/>
              <a:gd name="T53" fmla="*/ 230 h 1528"/>
              <a:gd name="T54" fmla="*/ 2619 w 3376"/>
              <a:gd name="T55" fmla="*/ 302 h 1528"/>
              <a:gd name="T56" fmla="*/ 2386 w 3376"/>
              <a:gd name="T57" fmla="*/ 398 h 1528"/>
              <a:gd name="T58" fmla="*/ 2146 w 3376"/>
              <a:gd name="T59" fmla="*/ 478 h 1528"/>
              <a:gd name="T60" fmla="*/ 1792 w 3376"/>
              <a:gd name="T61" fmla="*/ 624 h 1528"/>
              <a:gd name="T62" fmla="*/ 1601 w 3376"/>
              <a:gd name="T63" fmla="*/ 710 h 1528"/>
              <a:gd name="T64" fmla="*/ 1135 w 3376"/>
              <a:gd name="T65" fmla="*/ 886 h 1528"/>
              <a:gd name="T66" fmla="*/ 1098 w 3376"/>
              <a:gd name="T67" fmla="*/ 871 h 1528"/>
              <a:gd name="T68" fmla="*/ 993 w 3376"/>
              <a:gd name="T69" fmla="*/ 871 h 1528"/>
              <a:gd name="T70" fmla="*/ 450 w 3376"/>
              <a:gd name="T71" fmla="*/ 1039 h 1528"/>
              <a:gd name="T72" fmla="*/ 8 w 3376"/>
              <a:gd name="T73" fmla="*/ 1214 h 1528"/>
              <a:gd name="T74" fmla="*/ 27 w 3376"/>
              <a:gd name="T75" fmla="*/ 1240 h 1528"/>
              <a:gd name="T76" fmla="*/ 35 w 3376"/>
              <a:gd name="T77" fmla="*/ 1237 h 1528"/>
              <a:gd name="T78" fmla="*/ 10 w 3376"/>
              <a:gd name="T79" fmla="*/ 1528 h 1528"/>
              <a:gd name="T80" fmla="*/ 0 w 3376"/>
              <a:gd name="T81" fmla="*/ 1525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376" h="1528">
                <a:moveTo>
                  <a:pt x="0" y="1525"/>
                </a:moveTo>
                <a:lnTo>
                  <a:pt x="79" y="1498"/>
                </a:lnTo>
                <a:lnTo>
                  <a:pt x="753" y="1223"/>
                </a:lnTo>
                <a:lnTo>
                  <a:pt x="1048" y="1054"/>
                </a:lnTo>
                <a:lnTo>
                  <a:pt x="1122" y="1007"/>
                </a:lnTo>
                <a:lnTo>
                  <a:pt x="1164" y="974"/>
                </a:lnTo>
                <a:lnTo>
                  <a:pt x="1164" y="918"/>
                </a:lnTo>
                <a:lnTo>
                  <a:pt x="1637" y="734"/>
                </a:lnTo>
                <a:lnTo>
                  <a:pt x="1715" y="731"/>
                </a:lnTo>
                <a:lnTo>
                  <a:pt x="1787" y="725"/>
                </a:lnTo>
                <a:lnTo>
                  <a:pt x="1901" y="707"/>
                </a:lnTo>
                <a:lnTo>
                  <a:pt x="2015" y="678"/>
                </a:lnTo>
                <a:lnTo>
                  <a:pt x="2162" y="620"/>
                </a:lnTo>
                <a:lnTo>
                  <a:pt x="2069" y="578"/>
                </a:lnTo>
                <a:lnTo>
                  <a:pt x="2195" y="605"/>
                </a:lnTo>
                <a:lnTo>
                  <a:pt x="2276" y="578"/>
                </a:lnTo>
                <a:lnTo>
                  <a:pt x="2186" y="533"/>
                </a:lnTo>
                <a:lnTo>
                  <a:pt x="2309" y="560"/>
                </a:lnTo>
                <a:lnTo>
                  <a:pt x="2399" y="521"/>
                </a:lnTo>
                <a:lnTo>
                  <a:pt x="2315" y="470"/>
                </a:lnTo>
                <a:lnTo>
                  <a:pt x="2453" y="494"/>
                </a:lnTo>
                <a:lnTo>
                  <a:pt x="2619" y="430"/>
                </a:lnTo>
                <a:lnTo>
                  <a:pt x="2888" y="302"/>
                </a:lnTo>
                <a:lnTo>
                  <a:pt x="3099" y="182"/>
                </a:lnTo>
                <a:lnTo>
                  <a:pt x="3376" y="0"/>
                </a:lnTo>
                <a:lnTo>
                  <a:pt x="3016" y="144"/>
                </a:lnTo>
                <a:lnTo>
                  <a:pt x="2801" y="230"/>
                </a:lnTo>
                <a:lnTo>
                  <a:pt x="2619" y="302"/>
                </a:lnTo>
                <a:lnTo>
                  <a:pt x="2386" y="398"/>
                </a:lnTo>
                <a:lnTo>
                  <a:pt x="2146" y="478"/>
                </a:lnTo>
                <a:lnTo>
                  <a:pt x="1792" y="624"/>
                </a:lnTo>
                <a:lnTo>
                  <a:pt x="1601" y="710"/>
                </a:lnTo>
                <a:lnTo>
                  <a:pt x="1135" y="886"/>
                </a:lnTo>
                <a:lnTo>
                  <a:pt x="1098" y="871"/>
                </a:lnTo>
                <a:lnTo>
                  <a:pt x="993" y="871"/>
                </a:lnTo>
                <a:lnTo>
                  <a:pt x="450" y="1039"/>
                </a:lnTo>
                <a:lnTo>
                  <a:pt x="8" y="1214"/>
                </a:lnTo>
                <a:lnTo>
                  <a:pt x="27" y="1240"/>
                </a:lnTo>
                <a:lnTo>
                  <a:pt x="35" y="1237"/>
                </a:lnTo>
                <a:lnTo>
                  <a:pt x="10" y="1528"/>
                </a:lnTo>
                <a:lnTo>
                  <a:pt x="0" y="1525"/>
                </a:lnTo>
              </a:path>
            </a:pathLst>
          </a:cu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296863" y="3022600"/>
            <a:ext cx="976312" cy="2828925"/>
            <a:chOff x="187" y="1904"/>
            <a:chExt cx="615" cy="1782"/>
          </a:xfrm>
        </p:grpSpPr>
        <p:grpSp>
          <p:nvGrpSpPr>
            <p:cNvPr id="2052" name="Group 4"/>
            <p:cNvGrpSpPr>
              <a:grpSpLocks/>
            </p:cNvGrpSpPr>
            <p:nvPr/>
          </p:nvGrpSpPr>
          <p:grpSpPr bwMode="auto">
            <a:xfrm>
              <a:off x="187" y="3207"/>
              <a:ext cx="438" cy="479"/>
              <a:chOff x="187" y="3207"/>
              <a:chExt cx="438" cy="479"/>
            </a:xfrm>
          </p:grpSpPr>
          <p:sp>
            <p:nvSpPr>
              <p:cNvPr id="2053" name="Oval 5"/>
              <p:cNvSpPr>
                <a:spLocks noChangeArrowheads="1"/>
              </p:cNvSpPr>
              <p:nvPr/>
            </p:nvSpPr>
            <p:spPr bwMode="auto">
              <a:xfrm>
                <a:off x="187" y="3544"/>
                <a:ext cx="435" cy="142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" name="Oval 6"/>
              <p:cNvSpPr>
                <a:spLocks noChangeArrowheads="1"/>
              </p:cNvSpPr>
              <p:nvPr/>
            </p:nvSpPr>
            <p:spPr bwMode="auto">
              <a:xfrm>
                <a:off x="188" y="3534"/>
                <a:ext cx="437" cy="141"/>
              </a:xfrm>
              <a:prstGeom prst="ellipse">
                <a:avLst/>
              </a:prstGeom>
              <a:gradFill rotWithShape="0">
                <a:gsLst>
                  <a:gs pos="0">
                    <a:srgbClr val="000000"/>
                  </a:gs>
                  <a:gs pos="50000">
                    <a:schemeClr val="bg1"/>
                  </a:gs>
                  <a:gs pos="100000">
                    <a:srgbClr val="00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" name="Oval 7"/>
              <p:cNvSpPr>
                <a:spLocks noChangeArrowheads="1"/>
              </p:cNvSpPr>
              <p:nvPr/>
            </p:nvSpPr>
            <p:spPr bwMode="auto">
              <a:xfrm>
                <a:off x="275" y="3207"/>
                <a:ext cx="267" cy="8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6" name="Oval 8"/>
              <p:cNvSpPr>
                <a:spLocks noChangeArrowheads="1"/>
              </p:cNvSpPr>
              <p:nvPr/>
            </p:nvSpPr>
            <p:spPr bwMode="auto">
              <a:xfrm>
                <a:off x="277" y="3207"/>
                <a:ext cx="261" cy="70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7" name="AutoShape 9"/>
              <p:cNvSpPr>
                <a:spLocks noChangeArrowheads="1"/>
              </p:cNvSpPr>
              <p:nvPr/>
            </p:nvSpPr>
            <p:spPr bwMode="auto">
              <a:xfrm flipV="1">
                <a:off x="187" y="3253"/>
                <a:ext cx="438" cy="116"/>
              </a:xfrm>
              <a:custGeom>
                <a:avLst/>
                <a:gdLst>
                  <a:gd name="G0" fmla="+- 5399 0 0"/>
                  <a:gd name="G1" fmla="+- 21600 0 5399"/>
                  <a:gd name="G2" fmla="*/ 5399 1 2"/>
                  <a:gd name="G3" fmla="+- 21600 0 G2"/>
                  <a:gd name="G4" fmla="+/ 5399 21600 2"/>
                  <a:gd name="G5" fmla="+/ G1 0 2"/>
                  <a:gd name="G6" fmla="*/ 21600 21600 5399"/>
                  <a:gd name="G7" fmla="*/ G6 1 2"/>
                  <a:gd name="G8" fmla="+- 21600 0 G7"/>
                  <a:gd name="G9" fmla="*/ 21600 1 2"/>
                  <a:gd name="G10" fmla="+- 5399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399" y="21600"/>
                    </a:lnTo>
                    <a:lnTo>
                      <a:pt x="162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187" y="3383"/>
                <a:ext cx="436" cy="233"/>
              </a:xfrm>
              <a:prstGeom prst="rect">
                <a:avLst/>
              </a:prstGeom>
              <a:gradFill rotWithShape="0">
                <a:gsLst>
                  <a:gs pos="0">
                    <a:srgbClr val="000000"/>
                  </a:gs>
                  <a:gs pos="50000">
                    <a:schemeClr val="bg1"/>
                  </a:gs>
                  <a:gs pos="100000">
                    <a:srgbClr val="00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9" name="Oval 11"/>
              <p:cNvSpPr>
                <a:spLocks noChangeArrowheads="1"/>
              </p:cNvSpPr>
              <p:nvPr/>
            </p:nvSpPr>
            <p:spPr bwMode="auto">
              <a:xfrm>
                <a:off x="187" y="3329"/>
                <a:ext cx="436" cy="9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0" name="Freeform 12"/>
              <p:cNvSpPr>
                <a:spLocks/>
              </p:cNvSpPr>
              <p:nvPr/>
            </p:nvSpPr>
            <p:spPr bwMode="auto">
              <a:xfrm>
                <a:off x="216" y="3282"/>
                <a:ext cx="113" cy="393"/>
              </a:xfrm>
              <a:custGeom>
                <a:avLst/>
                <a:gdLst>
                  <a:gd name="T0" fmla="*/ 68 w 113"/>
                  <a:gd name="T1" fmla="*/ 0 h 393"/>
                  <a:gd name="T2" fmla="*/ 0 w 113"/>
                  <a:gd name="T3" fmla="*/ 110 h 393"/>
                  <a:gd name="T4" fmla="*/ 3 w 113"/>
                  <a:gd name="T5" fmla="*/ 361 h 393"/>
                  <a:gd name="T6" fmla="*/ 36 w 113"/>
                  <a:gd name="T7" fmla="*/ 379 h 393"/>
                  <a:gd name="T8" fmla="*/ 63 w 113"/>
                  <a:gd name="T9" fmla="*/ 385 h 393"/>
                  <a:gd name="T10" fmla="*/ 92 w 113"/>
                  <a:gd name="T11" fmla="*/ 392 h 393"/>
                  <a:gd name="T12" fmla="*/ 90 w 113"/>
                  <a:gd name="T13" fmla="*/ 136 h 393"/>
                  <a:gd name="T14" fmla="*/ 112 w 113"/>
                  <a:gd name="T15" fmla="*/ 10 h 393"/>
                  <a:gd name="T16" fmla="*/ 102 w 113"/>
                  <a:gd name="T17" fmla="*/ 10 h 393"/>
                  <a:gd name="T18" fmla="*/ 81 w 113"/>
                  <a:gd name="T19" fmla="*/ 6 h 393"/>
                  <a:gd name="T20" fmla="*/ 68 w 113"/>
                  <a:gd name="T21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393">
                    <a:moveTo>
                      <a:pt x="68" y="0"/>
                    </a:moveTo>
                    <a:lnTo>
                      <a:pt x="0" y="110"/>
                    </a:lnTo>
                    <a:lnTo>
                      <a:pt x="3" y="361"/>
                    </a:lnTo>
                    <a:lnTo>
                      <a:pt x="36" y="379"/>
                    </a:lnTo>
                    <a:lnTo>
                      <a:pt x="63" y="385"/>
                    </a:lnTo>
                    <a:lnTo>
                      <a:pt x="92" y="392"/>
                    </a:lnTo>
                    <a:lnTo>
                      <a:pt x="90" y="136"/>
                    </a:lnTo>
                    <a:lnTo>
                      <a:pt x="112" y="10"/>
                    </a:lnTo>
                    <a:lnTo>
                      <a:pt x="102" y="10"/>
                    </a:lnTo>
                    <a:lnTo>
                      <a:pt x="81" y="6"/>
                    </a:lnTo>
                    <a:lnTo>
                      <a:pt x="68" y="0"/>
                    </a:lnTo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1" name="Oval 13"/>
              <p:cNvSpPr>
                <a:spLocks noChangeArrowheads="1"/>
              </p:cNvSpPr>
              <p:nvPr/>
            </p:nvSpPr>
            <p:spPr bwMode="auto">
              <a:xfrm>
                <a:off x="297" y="3221"/>
                <a:ext cx="222" cy="45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2" name="Oval 14"/>
              <p:cNvSpPr>
                <a:spLocks noChangeArrowheads="1"/>
              </p:cNvSpPr>
              <p:nvPr/>
            </p:nvSpPr>
            <p:spPr bwMode="auto">
              <a:xfrm>
                <a:off x="192" y="3332"/>
                <a:ext cx="418" cy="86"/>
              </a:xfrm>
              <a:prstGeom prst="ellipse">
                <a:avLst/>
              </a:prstGeom>
              <a:solidFill>
                <a:srgbClr val="000000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3" name="Freeform 15"/>
              <p:cNvSpPr>
                <a:spLocks/>
              </p:cNvSpPr>
              <p:nvPr/>
            </p:nvSpPr>
            <p:spPr bwMode="auto">
              <a:xfrm>
                <a:off x="232" y="3283"/>
                <a:ext cx="67" cy="369"/>
              </a:xfrm>
              <a:custGeom>
                <a:avLst/>
                <a:gdLst>
                  <a:gd name="T0" fmla="*/ 0 w 67"/>
                  <a:gd name="T1" fmla="*/ 133 h 369"/>
                  <a:gd name="T2" fmla="*/ 0 w 67"/>
                  <a:gd name="T3" fmla="*/ 357 h 369"/>
                  <a:gd name="T4" fmla="*/ 20 w 67"/>
                  <a:gd name="T5" fmla="*/ 368 h 369"/>
                  <a:gd name="T6" fmla="*/ 20 w 67"/>
                  <a:gd name="T7" fmla="*/ 141 h 369"/>
                  <a:gd name="T8" fmla="*/ 20 w 67"/>
                  <a:gd name="T9" fmla="*/ 125 h 369"/>
                  <a:gd name="T10" fmla="*/ 29 w 67"/>
                  <a:gd name="T11" fmla="*/ 111 h 369"/>
                  <a:gd name="T12" fmla="*/ 66 w 67"/>
                  <a:gd name="T13" fmla="*/ 4 h 369"/>
                  <a:gd name="T14" fmla="*/ 59 w 67"/>
                  <a:gd name="T15" fmla="*/ 0 h 369"/>
                  <a:gd name="T16" fmla="*/ 8 w 67"/>
                  <a:gd name="T17" fmla="*/ 113 h 369"/>
                  <a:gd name="T18" fmla="*/ 0 w 67"/>
                  <a:gd name="T19" fmla="*/ 133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369">
                    <a:moveTo>
                      <a:pt x="0" y="133"/>
                    </a:moveTo>
                    <a:lnTo>
                      <a:pt x="0" y="357"/>
                    </a:lnTo>
                    <a:lnTo>
                      <a:pt x="20" y="368"/>
                    </a:lnTo>
                    <a:lnTo>
                      <a:pt x="20" y="141"/>
                    </a:lnTo>
                    <a:lnTo>
                      <a:pt x="20" y="125"/>
                    </a:lnTo>
                    <a:lnTo>
                      <a:pt x="29" y="111"/>
                    </a:lnTo>
                    <a:lnTo>
                      <a:pt x="66" y="4"/>
                    </a:lnTo>
                    <a:lnTo>
                      <a:pt x="59" y="0"/>
                    </a:lnTo>
                    <a:lnTo>
                      <a:pt x="8" y="113"/>
                    </a:lnTo>
                    <a:lnTo>
                      <a:pt x="0" y="133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4" name="Freeform 16"/>
              <p:cNvSpPr>
                <a:spLocks/>
              </p:cNvSpPr>
              <p:nvPr/>
            </p:nvSpPr>
            <p:spPr bwMode="auto">
              <a:xfrm>
                <a:off x="521" y="3275"/>
                <a:ext cx="99" cy="363"/>
              </a:xfrm>
              <a:custGeom>
                <a:avLst/>
                <a:gdLst>
                  <a:gd name="T0" fmla="*/ 98 w 99"/>
                  <a:gd name="T1" fmla="*/ 102 h 363"/>
                  <a:gd name="T2" fmla="*/ 98 w 99"/>
                  <a:gd name="T3" fmla="*/ 348 h 363"/>
                  <a:gd name="T4" fmla="*/ 81 w 99"/>
                  <a:gd name="T5" fmla="*/ 362 h 363"/>
                  <a:gd name="T6" fmla="*/ 81 w 99"/>
                  <a:gd name="T7" fmla="*/ 106 h 363"/>
                  <a:gd name="T8" fmla="*/ 0 w 99"/>
                  <a:gd name="T9" fmla="*/ 4 h 363"/>
                  <a:gd name="T10" fmla="*/ 7 w 99"/>
                  <a:gd name="T11" fmla="*/ 0 h 363"/>
                  <a:gd name="T12" fmla="*/ 98 w 99"/>
                  <a:gd name="T13" fmla="*/ 102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363">
                    <a:moveTo>
                      <a:pt x="98" y="102"/>
                    </a:moveTo>
                    <a:lnTo>
                      <a:pt x="98" y="348"/>
                    </a:lnTo>
                    <a:lnTo>
                      <a:pt x="81" y="362"/>
                    </a:lnTo>
                    <a:lnTo>
                      <a:pt x="81" y="106"/>
                    </a:lnTo>
                    <a:lnTo>
                      <a:pt x="0" y="4"/>
                    </a:lnTo>
                    <a:lnTo>
                      <a:pt x="7" y="0"/>
                    </a:lnTo>
                    <a:lnTo>
                      <a:pt x="98" y="102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5" name="Freeform 17"/>
              <p:cNvSpPr>
                <a:spLocks/>
              </p:cNvSpPr>
              <p:nvPr/>
            </p:nvSpPr>
            <p:spPr bwMode="auto">
              <a:xfrm>
                <a:off x="441" y="3215"/>
                <a:ext cx="74" cy="23"/>
              </a:xfrm>
              <a:custGeom>
                <a:avLst/>
                <a:gdLst>
                  <a:gd name="T0" fmla="*/ 0 w 74"/>
                  <a:gd name="T1" fmla="*/ 0 h 23"/>
                  <a:gd name="T2" fmla="*/ 34 w 74"/>
                  <a:gd name="T3" fmla="*/ 4 h 23"/>
                  <a:gd name="T4" fmla="*/ 56 w 74"/>
                  <a:gd name="T5" fmla="*/ 10 h 23"/>
                  <a:gd name="T6" fmla="*/ 73 w 74"/>
                  <a:gd name="T7" fmla="*/ 16 h 23"/>
                  <a:gd name="T8" fmla="*/ 67 w 74"/>
                  <a:gd name="T9" fmla="*/ 22 h 23"/>
                  <a:gd name="T10" fmla="*/ 51 w 74"/>
                  <a:gd name="T11" fmla="*/ 14 h 23"/>
                  <a:gd name="T12" fmla="*/ 27 w 74"/>
                  <a:gd name="T13" fmla="*/ 8 h 23"/>
                  <a:gd name="T14" fmla="*/ 3 w 74"/>
                  <a:gd name="T15" fmla="*/ 8 h 23"/>
                  <a:gd name="T16" fmla="*/ 0 w 74"/>
                  <a:gd name="T1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23">
                    <a:moveTo>
                      <a:pt x="0" y="0"/>
                    </a:moveTo>
                    <a:lnTo>
                      <a:pt x="34" y="4"/>
                    </a:lnTo>
                    <a:lnTo>
                      <a:pt x="56" y="10"/>
                    </a:lnTo>
                    <a:lnTo>
                      <a:pt x="73" y="16"/>
                    </a:lnTo>
                    <a:lnTo>
                      <a:pt x="67" y="22"/>
                    </a:lnTo>
                    <a:lnTo>
                      <a:pt x="51" y="14"/>
                    </a:lnTo>
                    <a:lnTo>
                      <a:pt x="27" y="8"/>
                    </a:lnTo>
                    <a:lnTo>
                      <a:pt x="3" y="8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6" name="Freeform 18"/>
              <p:cNvSpPr>
                <a:spLocks/>
              </p:cNvSpPr>
              <p:nvPr/>
            </p:nvSpPr>
            <p:spPr bwMode="auto">
              <a:xfrm>
                <a:off x="492" y="3327"/>
                <a:ext cx="74" cy="23"/>
              </a:xfrm>
              <a:custGeom>
                <a:avLst/>
                <a:gdLst>
                  <a:gd name="T0" fmla="*/ 0 w 74"/>
                  <a:gd name="T1" fmla="*/ 0 h 23"/>
                  <a:gd name="T2" fmla="*/ 34 w 74"/>
                  <a:gd name="T3" fmla="*/ 4 h 23"/>
                  <a:gd name="T4" fmla="*/ 56 w 74"/>
                  <a:gd name="T5" fmla="*/ 10 h 23"/>
                  <a:gd name="T6" fmla="*/ 73 w 74"/>
                  <a:gd name="T7" fmla="*/ 16 h 23"/>
                  <a:gd name="T8" fmla="*/ 67 w 74"/>
                  <a:gd name="T9" fmla="*/ 22 h 23"/>
                  <a:gd name="T10" fmla="*/ 51 w 74"/>
                  <a:gd name="T11" fmla="*/ 14 h 23"/>
                  <a:gd name="T12" fmla="*/ 27 w 74"/>
                  <a:gd name="T13" fmla="*/ 8 h 23"/>
                  <a:gd name="T14" fmla="*/ 3 w 74"/>
                  <a:gd name="T15" fmla="*/ 8 h 23"/>
                  <a:gd name="T16" fmla="*/ 0 w 74"/>
                  <a:gd name="T1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23">
                    <a:moveTo>
                      <a:pt x="0" y="0"/>
                    </a:moveTo>
                    <a:lnTo>
                      <a:pt x="34" y="4"/>
                    </a:lnTo>
                    <a:lnTo>
                      <a:pt x="56" y="10"/>
                    </a:lnTo>
                    <a:lnTo>
                      <a:pt x="73" y="16"/>
                    </a:lnTo>
                    <a:lnTo>
                      <a:pt x="67" y="22"/>
                    </a:lnTo>
                    <a:lnTo>
                      <a:pt x="51" y="14"/>
                    </a:lnTo>
                    <a:lnTo>
                      <a:pt x="27" y="8"/>
                    </a:lnTo>
                    <a:lnTo>
                      <a:pt x="3" y="8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7" name="Freeform 19"/>
              <p:cNvSpPr>
                <a:spLocks/>
              </p:cNvSpPr>
              <p:nvPr/>
            </p:nvSpPr>
            <p:spPr bwMode="auto">
              <a:xfrm>
                <a:off x="286" y="3250"/>
                <a:ext cx="73" cy="23"/>
              </a:xfrm>
              <a:custGeom>
                <a:avLst/>
                <a:gdLst>
                  <a:gd name="T0" fmla="*/ 72 w 73"/>
                  <a:gd name="T1" fmla="*/ 22 h 23"/>
                  <a:gd name="T2" fmla="*/ 37 w 73"/>
                  <a:gd name="T3" fmla="*/ 18 h 23"/>
                  <a:gd name="T4" fmla="*/ 16 w 73"/>
                  <a:gd name="T5" fmla="*/ 12 h 23"/>
                  <a:gd name="T6" fmla="*/ 0 w 73"/>
                  <a:gd name="T7" fmla="*/ 6 h 23"/>
                  <a:gd name="T8" fmla="*/ 5 w 73"/>
                  <a:gd name="T9" fmla="*/ 0 h 23"/>
                  <a:gd name="T10" fmla="*/ 21 w 73"/>
                  <a:gd name="T11" fmla="*/ 8 h 23"/>
                  <a:gd name="T12" fmla="*/ 45 w 73"/>
                  <a:gd name="T13" fmla="*/ 14 h 23"/>
                  <a:gd name="T14" fmla="*/ 68 w 73"/>
                  <a:gd name="T15" fmla="*/ 14 h 23"/>
                  <a:gd name="T16" fmla="*/ 72 w 73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23">
                    <a:moveTo>
                      <a:pt x="72" y="22"/>
                    </a:moveTo>
                    <a:lnTo>
                      <a:pt x="37" y="18"/>
                    </a:lnTo>
                    <a:lnTo>
                      <a:pt x="16" y="12"/>
                    </a:lnTo>
                    <a:lnTo>
                      <a:pt x="0" y="6"/>
                    </a:lnTo>
                    <a:lnTo>
                      <a:pt x="5" y="0"/>
                    </a:lnTo>
                    <a:lnTo>
                      <a:pt x="21" y="8"/>
                    </a:lnTo>
                    <a:lnTo>
                      <a:pt x="45" y="14"/>
                    </a:lnTo>
                    <a:lnTo>
                      <a:pt x="68" y="14"/>
                    </a:lnTo>
                    <a:lnTo>
                      <a:pt x="72" y="22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8" name="Freeform 20"/>
              <p:cNvSpPr>
                <a:spLocks/>
              </p:cNvSpPr>
              <p:nvPr/>
            </p:nvSpPr>
            <p:spPr bwMode="auto">
              <a:xfrm>
                <a:off x="338" y="3284"/>
                <a:ext cx="81" cy="118"/>
              </a:xfrm>
              <a:custGeom>
                <a:avLst/>
                <a:gdLst>
                  <a:gd name="T0" fmla="*/ 40 w 81"/>
                  <a:gd name="T1" fmla="*/ 0 h 118"/>
                  <a:gd name="T2" fmla="*/ 80 w 81"/>
                  <a:gd name="T3" fmla="*/ 4 h 118"/>
                  <a:gd name="T4" fmla="*/ 65 w 81"/>
                  <a:gd name="T5" fmla="*/ 40 h 118"/>
                  <a:gd name="T6" fmla="*/ 58 w 81"/>
                  <a:gd name="T7" fmla="*/ 62 h 118"/>
                  <a:gd name="T8" fmla="*/ 47 w 81"/>
                  <a:gd name="T9" fmla="*/ 82 h 118"/>
                  <a:gd name="T10" fmla="*/ 40 w 81"/>
                  <a:gd name="T11" fmla="*/ 105 h 118"/>
                  <a:gd name="T12" fmla="*/ 37 w 81"/>
                  <a:gd name="T13" fmla="*/ 117 h 118"/>
                  <a:gd name="T14" fmla="*/ 16 w 81"/>
                  <a:gd name="T15" fmla="*/ 114 h 118"/>
                  <a:gd name="T16" fmla="*/ 0 w 81"/>
                  <a:gd name="T17" fmla="*/ 108 h 118"/>
                  <a:gd name="T18" fmla="*/ 7 w 81"/>
                  <a:gd name="T19" fmla="*/ 84 h 118"/>
                  <a:gd name="T20" fmla="*/ 25 w 81"/>
                  <a:gd name="T21" fmla="*/ 60 h 118"/>
                  <a:gd name="T22" fmla="*/ 29 w 81"/>
                  <a:gd name="T23" fmla="*/ 40 h 118"/>
                  <a:gd name="T24" fmla="*/ 36 w 81"/>
                  <a:gd name="T25" fmla="*/ 20 h 118"/>
                  <a:gd name="T26" fmla="*/ 40 w 81"/>
                  <a:gd name="T27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1" h="118">
                    <a:moveTo>
                      <a:pt x="40" y="0"/>
                    </a:moveTo>
                    <a:lnTo>
                      <a:pt x="80" y="4"/>
                    </a:lnTo>
                    <a:lnTo>
                      <a:pt x="65" y="40"/>
                    </a:lnTo>
                    <a:lnTo>
                      <a:pt x="58" y="62"/>
                    </a:lnTo>
                    <a:lnTo>
                      <a:pt x="47" y="82"/>
                    </a:lnTo>
                    <a:lnTo>
                      <a:pt x="40" y="105"/>
                    </a:lnTo>
                    <a:lnTo>
                      <a:pt x="37" y="117"/>
                    </a:lnTo>
                    <a:lnTo>
                      <a:pt x="16" y="114"/>
                    </a:lnTo>
                    <a:lnTo>
                      <a:pt x="0" y="108"/>
                    </a:lnTo>
                    <a:lnTo>
                      <a:pt x="7" y="84"/>
                    </a:lnTo>
                    <a:lnTo>
                      <a:pt x="25" y="60"/>
                    </a:lnTo>
                    <a:lnTo>
                      <a:pt x="29" y="40"/>
                    </a:lnTo>
                    <a:lnTo>
                      <a:pt x="36" y="20"/>
                    </a:lnTo>
                    <a:lnTo>
                      <a:pt x="40" y="0"/>
                    </a:lnTo>
                  </a:path>
                </a:pathLst>
              </a:custGeom>
              <a:gradFill rotWithShape="0">
                <a:gsLst>
                  <a:gs pos="0">
                    <a:srgbClr val="B36666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9" name="Freeform 21"/>
              <p:cNvSpPr>
                <a:spLocks/>
              </p:cNvSpPr>
              <p:nvPr/>
            </p:nvSpPr>
            <p:spPr bwMode="auto">
              <a:xfrm>
                <a:off x="282" y="3265"/>
                <a:ext cx="261" cy="35"/>
              </a:xfrm>
              <a:custGeom>
                <a:avLst/>
                <a:gdLst>
                  <a:gd name="T0" fmla="*/ 0 w 261"/>
                  <a:gd name="T1" fmla="*/ 0 h 35"/>
                  <a:gd name="T2" fmla="*/ 25 w 261"/>
                  <a:gd name="T3" fmla="*/ 10 h 35"/>
                  <a:gd name="T4" fmla="*/ 66 w 261"/>
                  <a:gd name="T5" fmla="*/ 18 h 35"/>
                  <a:gd name="T6" fmla="*/ 122 w 261"/>
                  <a:gd name="T7" fmla="*/ 19 h 35"/>
                  <a:gd name="T8" fmla="*/ 177 w 261"/>
                  <a:gd name="T9" fmla="*/ 19 h 35"/>
                  <a:gd name="T10" fmla="*/ 218 w 261"/>
                  <a:gd name="T11" fmla="*/ 12 h 35"/>
                  <a:gd name="T12" fmla="*/ 240 w 261"/>
                  <a:gd name="T13" fmla="*/ 6 h 35"/>
                  <a:gd name="T14" fmla="*/ 248 w 261"/>
                  <a:gd name="T15" fmla="*/ 0 h 35"/>
                  <a:gd name="T16" fmla="*/ 260 w 261"/>
                  <a:gd name="T17" fmla="*/ 15 h 35"/>
                  <a:gd name="T18" fmla="*/ 221 w 261"/>
                  <a:gd name="T19" fmla="*/ 28 h 35"/>
                  <a:gd name="T20" fmla="*/ 164 w 261"/>
                  <a:gd name="T21" fmla="*/ 34 h 35"/>
                  <a:gd name="T22" fmla="*/ 98 w 261"/>
                  <a:gd name="T23" fmla="*/ 33 h 35"/>
                  <a:gd name="T24" fmla="*/ 39 w 261"/>
                  <a:gd name="T25" fmla="*/ 24 h 35"/>
                  <a:gd name="T26" fmla="*/ 5 w 261"/>
                  <a:gd name="T27" fmla="*/ 9 h 35"/>
                  <a:gd name="T28" fmla="*/ 0 w 261"/>
                  <a:gd name="T2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1" h="35">
                    <a:moveTo>
                      <a:pt x="0" y="0"/>
                    </a:moveTo>
                    <a:lnTo>
                      <a:pt x="25" y="10"/>
                    </a:lnTo>
                    <a:lnTo>
                      <a:pt x="66" y="18"/>
                    </a:lnTo>
                    <a:lnTo>
                      <a:pt x="122" y="19"/>
                    </a:lnTo>
                    <a:lnTo>
                      <a:pt x="177" y="19"/>
                    </a:lnTo>
                    <a:lnTo>
                      <a:pt x="218" y="12"/>
                    </a:lnTo>
                    <a:lnTo>
                      <a:pt x="240" y="6"/>
                    </a:lnTo>
                    <a:lnTo>
                      <a:pt x="248" y="0"/>
                    </a:lnTo>
                    <a:lnTo>
                      <a:pt x="260" y="15"/>
                    </a:lnTo>
                    <a:lnTo>
                      <a:pt x="221" y="28"/>
                    </a:lnTo>
                    <a:lnTo>
                      <a:pt x="164" y="34"/>
                    </a:lnTo>
                    <a:lnTo>
                      <a:pt x="98" y="33"/>
                    </a:lnTo>
                    <a:lnTo>
                      <a:pt x="39" y="24"/>
                    </a:lnTo>
                    <a:lnTo>
                      <a:pt x="5" y="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2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379" y="1904"/>
              <a:ext cx="423" cy="1366"/>
            </a:xfrm>
            <a:custGeom>
              <a:avLst/>
              <a:gdLst>
                <a:gd name="T0" fmla="*/ 356 w 423"/>
                <a:gd name="T1" fmla="*/ 64 h 1366"/>
                <a:gd name="T2" fmla="*/ 326 w 423"/>
                <a:gd name="T3" fmla="*/ 163 h 1366"/>
                <a:gd name="T4" fmla="*/ 292 w 423"/>
                <a:gd name="T5" fmla="*/ 293 h 1366"/>
                <a:gd name="T6" fmla="*/ 258 w 423"/>
                <a:gd name="T7" fmla="*/ 417 h 1366"/>
                <a:gd name="T8" fmla="*/ 219 w 423"/>
                <a:gd name="T9" fmla="*/ 585 h 1366"/>
                <a:gd name="T10" fmla="*/ 168 w 423"/>
                <a:gd name="T11" fmla="*/ 775 h 1366"/>
                <a:gd name="T12" fmla="*/ 126 w 423"/>
                <a:gd name="T13" fmla="*/ 952 h 1366"/>
                <a:gd name="T14" fmla="*/ 89 w 423"/>
                <a:gd name="T15" fmla="*/ 1085 h 1366"/>
                <a:gd name="T16" fmla="*/ 0 w 423"/>
                <a:gd name="T17" fmla="*/ 1362 h 1366"/>
                <a:gd name="T18" fmla="*/ 29 w 423"/>
                <a:gd name="T19" fmla="*/ 1365 h 1366"/>
                <a:gd name="T20" fmla="*/ 132 w 423"/>
                <a:gd name="T21" fmla="*/ 1061 h 1366"/>
                <a:gd name="T22" fmla="*/ 223 w 423"/>
                <a:gd name="T23" fmla="*/ 957 h 1366"/>
                <a:gd name="T24" fmla="*/ 271 w 423"/>
                <a:gd name="T25" fmla="*/ 866 h 1366"/>
                <a:gd name="T26" fmla="*/ 308 w 423"/>
                <a:gd name="T27" fmla="*/ 798 h 1366"/>
                <a:gd name="T28" fmla="*/ 214 w 423"/>
                <a:gd name="T29" fmla="*/ 790 h 1366"/>
                <a:gd name="T30" fmla="*/ 311 w 423"/>
                <a:gd name="T31" fmla="*/ 782 h 1366"/>
                <a:gd name="T32" fmla="*/ 325 w 423"/>
                <a:gd name="T33" fmla="*/ 751 h 1366"/>
                <a:gd name="T34" fmla="*/ 231 w 423"/>
                <a:gd name="T35" fmla="*/ 742 h 1366"/>
                <a:gd name="T36" fmla="*/ 329 w 423"/>
                <a:gd name="T37" fmla="*/ 738 h 1366"/>
                <a:gd name="T38" fmla="*/ 344 w 423"/>
                <a:gd name="T39" fmla="*/ 690 h 1366"/>
                <a:gd name="T40" fmla="*/ 240 w 423"/>
                <a:gd name="T41" fmla="*/ 690 h 1366"/>
                <a:gd name="T42" fmla="*/ 351 w 423"/>
                <a:gd name="T43" fmla="*/ 664 h 1366"/>
                <a:gd name="T44" fmla="*/ 387 w 423"/>
                <a:gd name="T45" fmla="*/ 486 h 1366"/>
                <a:gd name="T46" fmla="*/ 411 w 423"/>
                <a:gd name="T47" fmla="*/ 322 h 1366"/>
                <a:gd name="T48" fmla="*/ 422 w 423"/>
                <a:gd name="T49" fmla="*/ 197 h 1366"/>
                <a:gd name="T50" fmla="*/ 422 w 423"/>
                <a:gd name="T51" fmla="*/ 119 h 1366"/>
                <a:gd name="T52" fmla="*/ 408 w 423"/>
                <a:gd name="T53" fmla="*/ 68 h 1366"/>
                <a:gd name="T54" fmla="*/ 381 w 423"/>
                <a:gd name="T55" fmla="*/ 0 h 1366"/>
                <a:gd name="T56" fmla="*/ 356 w 423"/>
                <a:gd name="T57" fmla="*/ 64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3" h="1366">
                  <a:moveTo>
                    <a:pt x="356" y="64"/>
                  </a:moveTo>
                  <a:lnTo>
                    <a:pt x="326" y="163"/>
                  </a:lnTo>
                  <a:lnTo>
                    <a:pt x="292" y="293"/>
                  </a:lnTo>
                  <a:lnTo>
                    <a:pt x="258" y="417"/>
                  </a:lnTo>
                  <a:lnTo>
                    <a:pt x="219" y="585"/>
                  </a:lnTo>
                  <a:lnTo>
                    <a:pt x="168" y="775"/>
                  </a:lnTo>
                  <a:lnTo>
                    <a:pt x="126" y="952"/>
                  </a:lnTo>
                  <a:lnTo>
                    <a:pt x="89" y="1085"/>
                  </a:lnTo>
                  <a:lnTo>
                    <a:pt x="0" y="1362"/>
                  </a:lnTo>
                  <a:lnTo>
                    <a:pt x="29" y="1365"/>
                  </a:lnTo>
                  <a:lnTo>
                    <a:pt x="132" y="1061"/>
                  </a:lnTo>
                  <a:lnTo>
                    <a:pt x="223" y="957"/>
                  </a:lnTo>
                  <a:lnTo>
                    <a:pt x="271" y="866"/>
                  </a:lnTo>
                  <a:lnTo>
                    <a:pt x="308" y="798"/>
                  </a:lnTo>
                  <a:lnTo>
                    <a:pt x="214" y="790"/>
                  </a:lnTo>
                  <a:lnTo>
                    <a:pt x="311" y="782"/>
                  </a:lnTo>
                  <a:lnTo>
                    <a:pt x="325" y="751"/>
                  </a:lnTo>
                  <a:lnTo>
                    <a:pt x="231" y="742"/>
                  </a:lnTo>
                  <a:lnTo>
                    <a:pt x="329" y="738"/>
                  </a:lnTo>
                  <a:lnTo>
                    <a:pt x="344" y="690"/>
                  </a:lnTo>
                  <a:lnTo>
                    <a:pt x="240" y="690"/>
                  </a:lnTo>
                  <a:lnTo>
                    <a:pt x="351" y="664"/>
                  </a:lnTo>
                  <a:lnTo>
                    <a:pt x="387" y="486"/>
                  </a:lnTo>
                  <a:lnTo>
                    <a:pt x="411" y="322"/>
                  </a:lnTo>
                  <a:lnTo>
                    <a:pt x="422" y="197"/>
                  </a:lnTo>
                  <a:lnTo>
                    <a:pt x="422" y="119"/>
                  </a:lnTo>
                  <a:lnTo>
                    <a:pt x="408" y="68"/>
                  </a:lnTo>
                  <a:lnTo>
                    <a:pt x="381" y="0"/>
                  </a:lnTo>
                  <a:lnTo>
                    <a:pt x="356" y="6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D1919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71" name="Freeform 23"/>
          <p:cNvSpPr>
            <a:spLocks/>
          </p:cNvSpPr>
          <p:nvPr/>
        </p:nvSpPr>
        <p:spPr bwMode="auto">
          <a:xfrm>
            <a:off x="600075" y="3163888"/>
            <a:ext cx="560388" cy="2022475"/>
          </a:xfrm>
          <a:custGeom>
            <a:avLst/>
            <a:gdLst>
              <a:gd name="T0" fmla="*/ 0 w 353"/>
              <a:gd name="T1" fmla="*/ 1272 h 1274"/>
              <a:gd name="T2" fmla="*/ 352 w 353"/>
              <a:gd name="T3" fmla="*/ 0 h 1274"/>
              <a:gd name="T4" fmla="*/ 26 w 353"/>
              <a:gd name="T5" fmla="*/ 1273 h 1274"/>
              <a:gd name="T6" fmla="*/ 0 w 353"/>
              <a:gd name="T7" fmla="*/ 1272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3" h="1274">
                <a:moveTo>
                  <a:pt x="0" y="1272"/>
                </a:moveTo>
                <a:lnTo>
                  <a:pt x="352" y="0"/>
                </a:lnTo>
                <a:lnTo>
                  <a:pt x="26" y="1273"/>
                </a:lnTo>
                <a:lnTo>
                  <a:pt x="0" y="1272"/>
                </a:lnTo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2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82563" y="122238"/>
            <a:ext cx="8802687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73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1447800"/>
            <a:ext cx="8775700" cy="477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74" name="Rectangle 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9863" y="6273800"/>
            <a:ext cx="2497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75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17813" y="6286500"/>
            <a:ext cx="3578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076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11925" y="6286500"/>
            <a:ext cx="2462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>
          <a:xfrm>
            <a:off x="1371600" y="3429000"/>
            <a:ext cx="6400800" cy="106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DFAFF"/>
                </a:solidFill>
              </a:rPr>
              <a:t>Speaking Engagement:</a:t>
            </a:r>
          </a:p>
          <a:p>
            <a:pPr marL="457200" indent="-457200">
              <a:lnSpc>
                <a:spcPct val="80000"/>
              </a:lnSpc>
              <a:buFont typeface="Arial"/>
              <a:buChar char="•"/>
            </a:pPr>
            <a:r>
              <a:rPr lang="en-US" dirty="0">
                <a:solidFill>
                  <a:srgbClr val="FDFAFF"/>
                </a:solidFill>
              </a:rPr>
              <a:t>Domestic Abuse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 sz="quarter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 sz="4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Linda Mobley</a:t>
            </a:r>
            <a:r>
              <a:rPr lang="en-US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	</a:t>
            </a:r>
          </a:p>
        </p:txBody>
      </p:sp>
      <p:sp>
        <p:nvSpPr>
          <p:cNvPr id="4" name="Subtitle 1"/>
          <p:cNvSpPr txBox="1">
            <a:spLocks/>
          </p:cNvSpPr>
          <p:nvPr/>
        </p:nvSpPr>
        <p:spPr bwMode="auto">
          <a:xfrm>
            <a:off x="2209800" y="1981200"/>
            <a:ext cx="472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dirty="0">
                <a:solidFill>
                  <a:srgbClr val="FDFAFF"/>
                </a:solidFill>
              </a:rPr>
              <a:t>Children’s Lives Matter</a:t>
            </a:r>
          </a:p>
        </p:txBody>
      </p:sp>
    </p:spTree>
    <p:extLst>
      <p:ext uri="{BB962C8B-B14F-4D97-AF65-F5344CB8AC3E}">
        <p14:creationId xmlns:p14="http://schemas.microsoft.com/office/powerpoint/2010/main" val="202743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Oh no, he choked me!</a:t>
            </a:r>
          </a:p>
        </p:txBody>
      </p:sp>
      <p:pic>
        <p:nvPicPr>
          <p:cNvPr id="4" name="Content Placeholder 3" descr="1.jpg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5" t="1" b="433"/>
          <a:stretch/>
        </p:blipFill>
        <p:spPr>
          <a:xfrm>
            <a:off x="1404632" y="1447800"/>
            <a:ext cx="6334737" cy="5077260"/>
          </a:xfrm>
        </p:spPr>
      </p:pic>
    </p:spTree>
    <p:extLst>
      <p:ext uri="{BB962C8B-B14F-4D97-AF65-F5344CB8AC3E}">
        <p14:creationId xmlns:p14="http://schemas.microsoft.com/office/powerpoint/2010/main" val="378919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I couldn’t believe it!</a:t>
            </a:r>
          </a:p>
        </p:txBody>
      </p:sp>
      <p:pic>
        <p:nvPicPr>
          <p:cNvPr id="4" name="Content Placeholder 3" descr="2.jpg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4" b="-94"/>
          <a:stretch/>
        </p:blipFill>
        <p:spPr>
          <a:xfrm>
            <a:off x="1534487" y="1447800"/>
            <a:ext cx="6075026" cy="5257164"/>
          </a:xfrm>
        </p:spPr>
      </p:pic>
    </p:spTree>
    <p:extLst>
      <p:ext uri="{BB962C8B-B14F-4D97-AF65-F5344CB8AC3E}">
        <p14:creationId xmlns:p14="http://schemas.microsoft.com/office/powerpoint/2010/main" val="256217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Oh my</a:t>
            </a:r>
            <a:r>
              <a:rPr lang="is-IS" dirty="0">
                <a:solidFill>
                  <a:srgbClr val="FDFAFF"/>
                </a:solidFill>
              </a:rPr>
              <a:t>…what would you do?</a:t>
            </a:r>
            <a:endParaRPr lang="en-US" dirty="0">
              <a:solidFill>
                <a:srgbClr val="FDFAFF"/>
              </a:solidFill>
            </a:endParaRPr>
          </a:p>
        </p:txBody>
      </p:sp>
      <p:pic>
        <p:nvPicPr>
          <p:cNvPr id="4" name="Content Placeholder 3" descr="3.jpg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2552" b="1698"/>
          <a:stretch/>
        </p:blipFill>
        <p:spPr>
          <a:xfrm>
            <a:off x="1662000" y="1447799"/>
            <a:ext cx="5820000" cy="5268607"/>
          </a:xfrm>
        </p:spPr>
      </p:pic>
    </p:spTree>
    <p:extLst>
      <p:ext uri="{BB962C8B-B14F-4D97-AF65-F5344CB8AC3E}">
        <p14:creationId xmlns:p14="http://schemas.microsoft.com/office/powerpoint/2010/main" val="322130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I cannot accept this</a:t>
            </a:r>
          </a:p>
        </p:txBody>
      </p:sp>
      <p:pic>
        <p:nvPicPr>
          <p:cNvPr id="4" name="Content Placeholder 3" descr="4.jpg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828"/>
          <a:stretch/>
        </p:blipFill>
        <p:spPr>
          <a:xfrm>
            <a:off x="2060761" y="1447800"/>
            <a:ext cx="5022479" cy="5257164"/>
          </a:xfrm>
        </p:spPr>
      </p:pic>
    </p:spTree>
    <p:extLst>
      <p:ext uri="{BB962C8B-B14F-4D97-AF65-F5344CB8AC3E}">
        <p14:creationId xmlns:p14="http://schemas.microsoft.com/office/powerpoint/2010/main" val="348438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I’m going to need an epidural</a:t>
            </a:r>
          </a:p>
        </p:txBody>
      </p:sp>
      <p:pic>
        <p:nvPicPr>
          <p:cNvPr id="4" name="Content Placeholder 3" descr="5.jpg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2829"/>
          <a:stretch/>
        </p:blipFill>
        <p:spPr>
          <a:xfrm>
            <a:off x="1403034" y="1447800"/>
            <a:ext cx="6337933" cy="4953000"/>
          </a:xfrm>
        </p:spPr>
      </p:pic>
    </p:spTree>
    <p:extLst>
      <p:ext uri="{BB962C8B-B14F-4D97-AF65-F5344CB8AC3E}">
        <p14:creationId xmlns:p14="http://schemas.microsoft.com/office/powerpoint/2010/main" val="385010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I was so scared!</a:t>
            </a:r>
          </a:p>
        </p:txBody>
      </p:sp>
      <p:pic>
        <p:nvPicPr>
          <p:cNvPr id="4" name="Content Placeholder 3" descr="6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6" t="8405" r="26758" b="58002"/>
          <a:stretch/>
        </p:blipFill>
        <p:spPr>
          <a:xfrm>
            <a:off x="2003557" y="1447800"/>
            <a:ext cx="5136887" cy="5245722"/>
          </a:xfrm>
        </p:spPr>
      </p:pic>
    </p:spTree>
    <p:extLst>
      <p:ext uri="{BB962C8B-B14F-4D97-AF65-F5344CB8AC3E}">
        <p14:creationId xmlns:p14="http://schemas.microsoft.com/office/powerpoint/2010/main" val="45561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Oh my gosh</a:t>
            </a:r>
            <a:r>
              <a:rPr lang="is-IS" dirty="0">
                <a:solidFill>
                  <a:srgbClr val="FDFAFF"/>
                </a:solidFill>
              </a:rPr>
              <a:t>…imagine that!</a:t>
            </a:r>
            <a:endParaRPr lang="en-US" dirty="0">
              <a:solidFill>
                <a:srgbClr val="FDFAFF"/>
              </a:solidFill>
            </a:endParaRPr>
          </a:p>
        </p:txBody>
      </p:sp>
      <p:pic>
        <p:nvPicPr>
          <p:cNvPr id="4" name="Content Placeholder 3" descr="7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10487" r="37578" b="56840"/>
          <a:stretch/>
        </p:blipFill>
        <p:spPr>
          <a:xfrm>
            <a:off x="2014998" y="1600200"/>
            <a:ext cx="5114004" cy="5102003"/>
          </a:xfrm>
        </p:spPr>
      </p:pic>
    </p:spTree>
    <p:extLst>
      <p:ext uri="{BB962C8B-B14F-4D97-AF65-F5344CB8AC3E}">
        <p14:creationId xmlns:p14="http://schemas.microsoft.com/office/powerpoint/2010/main" val="752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How can a baby come in 7 months?</a:t>
            </a:r>
          </a:p>
        </p:txBody>
      </p:sp>
      <p:pic>
        <p:nvPicPr>
          <p:cNvPr id="4" name="Content Placeholder 3" descr="8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7" t="51" r="26107" b="66429"/>
          <a:stretch/>
        </p:blipFill>
        <p:spPr>
          <a:xfrm>
            <a:off x="2003557" y="1447800"/>
            <a:ext cx="5136887" cy="5234281"/>
          </a:xfrm>
        </p:spPr>
      </p:pic>
    </p:spTree>
    <p:extLst>
      <p:ext uri="{BB962C8B-B14F-4D97-AF65-F5344CB8AC3E}">
        <p14:creationId xmlns:p14="http://schemas.microsoft.com/office/powerpoint/2010/main" val="54652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9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" r="756"/>
          <a:stretch/>
        </p:blipFill>
        <p:spPr>
          <a:xfrm>
            <a:off x="5408674" y="209836"/>
            <a:ext cx="3582927" cy="6438328"/>
          </a:xfrm>
        </p:spPr>
      </p:pic>
      <p:sp>
        <p:nvSpPr>
          <p:cNvPr id="3" name="TextBox 2"/>
          <p:cNvSpPr txBox="1"/>
          <p:nvPr/>
        </p:nvSpPr>
        <p:spPr>
          <a:xfrm>
            <a:off x="838200" y="1295400"/>
            <a:ext cx="403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I was so afraid!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The baby had Jaundice</a:t>
            </a:r>
          </a:p>
          <a:p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She had health problems</a:t>
            </a:r>
          </a:p>
        </p:txBody>
      </p:sp>
    </p:spTree>
    <p:extLst>
      <p:ext uri="{BB962C8B-B14F-4D97-AF65-F5344CB8AC3E}">
        <p14:creationId xmlns:p14="http://schemas.microsoft.com/office/powerpoint/2010/main" val="267651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0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" t="-1" r="-611" b="332"/>
          <a:stretch/>
        </p:blipFill>
        <p:spPr>
          <a:xfrm>
            <a:off x="5257800" y="149070"/>
            <a:ext cx="3706903" cy="6559861"/>
          </a:xfrm>
        </p:spPr>
      </p:pic>
      <p:sp>
        <p:nvSpPr>
          <p:cNvPr id="5" name="TextBox 4"/>
          <p:cNvSpPr txBox="1"/>
          <p:nvPr/>
        </p:nvSpPr>
        <p:spPr>
          <a:xfrm>
            <a:off x="762000" y="1447800"/>
            <a:ext cx="426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He passed out</a:t>
            </a:r>
          </a:p>
          <a:p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You know men can’t take pain</a:t>
            </a:r>
          </a:p>
          <a:p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You know what I mean?</a:t>
            </a:r>
          </a:p>
        </p:txBody>
      </p:sp>
    </p:spTree>
    <p:extLst>
      <p:ext uri="{BB962C8B-B14F-4D97-AF65-F5344CB8AC3E}">
        <p14:creationId xmlns:p14="http://schemas.microsoft.com/office/powerpoint/2010/main" val="6814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DFAFF"/>
                </a:solidFill>
              </a:rPr>
              <a:t>They can’t take it, but they can issue it</a:t>
            </a:r>
            <a:endParaRPr lang="en-US" sz="4000" dirty="0"/>
          </a:p>
        </p:txBody>
      </p:sp>
      <p:pic>
        <p:nvPicPr>
          <p:cNvPr id="4" name="Content Placeholder 3" descr="11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" r="401" b="128"/>
          <a:stretch/>
        </p:blipFill>
        <p:spPr>
          <a:xfrm>
            <a:off x="3113899" y="1447800"/>
            <a:ext cx="2916203" cy="5219128"/>
          </a:xfrm>
        </p:spPr>
      </p:pic>
    </p:spTree>
    <p:extLst>
      <p:ext uri="{BB962C8B-B14F-4D97-AF65-F5344CB8AC3E}">
        <p14:creationId xmlns:p14="http://schemas.microsoft.com/office/powerpoint/2010/main" val="304025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Wow, what some women go through!</a:t>
            </a:r>
          </a:p>
        </p:txBody>
      </p:sp>
      <p:pic>
        <p:nvPicPr>
          <p:cNvPr id="4" name="Content Placeholder 3" descr="13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" r="-1" b="28"/>
          <a:stretch/>
        </p:blipFill>
        <p:spPr>
          <a:xfrm>
            <a:off x="3090381" y="1447799"/>
            <a:ext cx="2963238" cy="5266161"/>
          </a:xfrm>
        </p:spPr>
      </p:pic>
    </p:spTree>
    <p:extLst>
      <p:ext uri="{BB962C8B-B14F-4D97-AF65-F5344CB8AC3E}">
        <p14:creationId xmlns:p14="http://schemas.microsoft.com/office/powerpoint/2010/main" val="17514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My baby and I went through a lot of:</a:t>
            </a:r>
          </a:p>
        </p:txBody>
      </p:sp>
      <p:pic>
        <p:nvPicPr>
          <p:cNvPr id="4" name="Content Placeholder 3" descr="15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" r="141"/>
          <a:stretch/>
        </p:blipFill>
        <p:spPr>
          <a:xfrm>
            <a:off x="6051880" y="1447799"/>
            <a:ext cx="2939720" cy="5230887"/>
          </a:xfrm>
        </p:spPr>
      </p:pic>
      <p:sp>
        <p:nvSpPr>
          <p:cNvPr id="3" name="Rectangle 2"/>
          <p:cNvSpPr/>
          <p:nvPr/>
        </p:nvSpPr>
        <p:spPr>
          <a:xfrm>
            <a:off x="1219200" y="1847672"/>
            <a:ext cx="1582484" cy="1200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emotions 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pain</a:t>
            </a:r>
          </a:p>
        </p:txBody>
      </p:sp>
    </p:spTree>
    <p:extLst>
      <p:ext uri="{BB962C8B-B14F-4D97-AF65-F5344CB8AC3E}">
        <p14:creationId xmlns:p14="http://schemas.microsoft.com/office/powerpoint/2010/main" val="368730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I don’t recommend this ladies</a:t>
            </a:r>
          </a:p>
        </p:txBody>
      </p:sp>
      <p:pic>
        <p:nvPicPr>
          <p:cNvPr id="4" name="Content Placeholder 3" descr="16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" r="-599"/>
          <a:stretch/>
        </p:blipFill>
        <p:spPr>
          <a:xfrm>
            <a:off x="3090381" y="1447799"/>
            <a:ext cx="2963238" cy="5230887"/>
          </a:xfrm>
        </p:spPr>
      </p:pic>
    </p:spTree>
    <p:extLst>
      <p:ext uri="{BB962C8B-B14F-4D97-AF65-F5344CB8AC3E}">
        <p14:creationId xmlns:p14="http://schemas.microsoft.com/office/powerpoint/2010/main" val="104179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7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" r="-309"/>
          <a:stretch/>
        </p:blipFill>
        <p:spPr>
          <a:xfrm>
            <a:off x="5334001" y="192963"/>
            <a:ext cx="3657600" cy="6472073"/>
          </a:xfrm>
        </p:spPr>
      </p:pic>
      <p:sp>
        <p:nvSpPr>
          <p:cNvPr id="3" name="Rectangle 2"/>
          <p:cNvSpPr/>
          <p:nvPr/>
        </p:nvSpPr>
        <p:spPr>
          <a:xfrm>
            <a:off x="685800" y="2124670"/>
            <a:ext cx="4360089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My baby was very difficult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She cried all of the time</a:t>
            </a:r>
          </a:p>
        </p:txBody>
      </p:sp>
    </p:spTree>
    <p:extLst>
      <p:ext uri="{BB962C8B-B14F-4D97-AF65-F5344CB8AC3E}">
        <p14:creationId xmlns:p14="http://schemas.microsoft.com/office/powerpoint/2010/main" val="267933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8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" r="-299"/>
          <a:stretch/>
        </p:blipFill>
        <p:spPr>
          <a:xfrm>
            <a:off x="5334000" y="170743"/>
            <a:ext cx="3657600" cy="6516514"/>
          </a:xfrm>
        </p:spPr>
      </p:pic>
      <p:sp>
        <p:nvSpPr>
          <p:cNvPr id="6" name="Rectangle 5"/>
          <p:cNvSpPr/>
          <p:nvPr/>
        </p:nvSpPr>
        <p:spPr>
          <a:xfrm>
            <a:off x="838200" y="1016675"/>
            <a:ext cx="4134465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I learned later that my trauma</a:t>
            </a:r>
          </a:p>
          <a:p>
            <a:r>
              <a:rPr lang="en-US" sz="2400" dirty="0">
                <a:solidFill>
                  <a:srgbClr val="FDFAFF"/>
                </a:solidFill>
              </a:rPr>
              <a:t>     affected the baby</a:t>
            </a:r>
          </a:p>
          <a:p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I learned a lot the hard way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I want to share what I learned</a:t>
            </a:r>
          </a:p>
          <a:p>
            <a:r>
              <a:rPr lang="en-US" sz="2400" dirty="0">
                <a:solidFill>
                  <a:srgbClr val="FDFAFF"/>
                </a:solidFill>
              </a:rPr>
              <a:t>     so others won’t suffer</a:t>
            </a:r>
          </a:p>
        </p:txBody>
      </p:sp>
    </p:spTree>
    <p:extLst>
      <p:ext uri="{BB962C8B-B14F-4D97-AF65-F5344CB8AC3E}">
        <p14:creationId xmlns:p14="http://schemas.microsoft.com/office/powerpoint/2010/main" val="366396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1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1" r="794" b="222"/>
          <a:stretch/>
        </p:blipFill>
        <p:spPr>
          <a:xfrm>
            <a:off x="5334000" y="155843"/>
            <a:ext cx="3657601" cy="6546313"/>
          </a:xfrm>
        </p:spPr>
      </p:pic>
      <p:sp>
        <p:nvSpPr>
          <p:cNvPr id="3" name="Rectangle 2"/>
          <p:cNvSpPr/>
          <p:nvPr/>
        </p:nvSpPr>
        <p:spPr>
          <a:xfrm>
            <a:off x="685800" y="2133600"/>
            <a:ext cx="4957465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I wish I had known better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Ladies, don’t damage your baby</a:t>
            </a:r>
          </a:p>
        </p:txBody>
      </p:sp>
    </p:spTree>
    <p:extLst>
      <p:ext uri="{BB962C8B-B14F-4D97-AF65-F5344CB8AC3E}">
        <p14:creationId xmlns:p14="http://schemas.microsoft.com/office/powerpoint/2010/main" val="307757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2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" r="15342"/>
          <a:stretch/>
        </p:blipFill>
        <p:spPr>
          <a:xfrm>
            <a:off x="5867401" y="151202"/>
            <a:ext cx="3124200" cy="6555597"/>
          </a:xfrm>
        </p:spPr>
      </p:pic>
      <p:sp>
        <p:nvSpPr>
          <p:cNvPr id="3" name="Rectangle 2"/>
          <p:cNvSpPr/>
          <p:nvPr/>
        </p:nvSpPr>
        <p:spPr>
          <a:xfrm>
            <a:off x="685800" y="2133600"/>
            <a:ext cx="5347538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My husband never had compassion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What a disappointment</a:t>
            </a:r>
          </a:p>
        </p:txBody>
      </p:sp>
    </p:spTree>
    <p:extLst>
      <p:ext uri="{BB962C8B-B14F-4D97-AF65-F5344CB8AC3E}">
        <p14:creationId xmlns:p14="http://schemas.microsoft.com/office/powerpoint/2010/main" val="299165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3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" r="32179"/>
          <a:stretch/>
        </p:blipFill>
        <p:spPr>
          <a:xfrm>
            <a:off x="6477000" y="112522"/>
            <a:ext cx="2514599" cy="6632956"/>
          </a:xfrm>
        </p:spPr>
      </p:pic>
      <p:sp>
        <p:nvSpPr>
          <p:cNvPr id="3" name="Rectangle 2"/>
          <p:cNvSpPr/>
          <p:nvPr/>
        </p:nvSpPr>
        <p:spPr>
          <a:xfrm>
            <a:off x="685800" y="1570672"/>
            <a:ext cx="52192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Ladies, never let a man choke you 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Never let a man hit you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You will regret it</a:t>
            </a:r>
          </a:p>
        </p:txBody>
      </p:sp>
    </p:spTree>
    <p:extLst>
      <p:ext uri="{BB962C8B-B14F-4D97-AF65-F5344CB8AC3E}">
        <p14:creationId xmlns:p14="http://schemas.microsoft.com/office/powerpoint/2010/main" val="116669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HALLELUJAH</a:t>
            </a:r>
            <a:r>
              <a:rPr lang="is-IS" dirty="0">
                <a:solidFill>
                  <a:srgbClr val="FDFAFF"/>
                </a:solidFill>
              </a:rPr>
              <a:t>…!</a:t>
            </a:r>
            <a:endParaRPr lang="en-US" dirty="0">
              <a:solidFill>
                <a:srgbClr val="FDFAFF"/>
              </a:solidFill>
            </a:endParaRPr>
          </a:p>
        </p:txBody>
      </p:sp>
      <p:pic>
        <p:nvPicPr>
          <p:cNvPr id="4" name="Content Placeholder 3" descr="24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1" r="407" b="42223"/>
          <a:stretch/>
        </p:blipFill>
        <p:spPr>
          <a:xfrm>
            <a:off x="4671473" y="1447800"/>
            <a:ext cx="4320128" cy="5257800"/>
          </a:xfrm>
        </p:spPr>
      </p:pic>
      <p:sp>
        <p:nvSpPr>
          <p:cNvPr id="5" name="Rectangle 4"/>
          <p:cNvSpPr/>
          <p:nvPr/>
        </p:nvSpPr>
        <p:spPr>
          <a:xfrm>
            <a:off x="685800" y="2678668"/>
            <a:ext cx="36932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I finally left the abuse</a:t>
            </a:r>
          </a:p>
        </p:txBody>
      </p:sp>
    </p:spTree>
    <p:extLst>
      <p:ext uri="{BB962C8B-B14F-4D97-AF65-F5344CB8AC3E}">
        <p14:creationId xmlns:p14="http://schemas.microsoft.com/office/powerpoint/2010/main" val="205440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5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" r="16733" b="42077"/>
          <a:stretch/>
        </p:blipFill>
        <p:spPr>
          <a:xfrm>
            <a:off x="4495800" y="799486"/>
            <a:ext cx="4227670" cy="5259027"/>
          </a:xfrm>
        </p:spPr>
      </p:pic>
      <p:sp>
        <p:nvSpPr>
          <p:cNvPr id="3" name="Rectangle 2"/>
          <p:cNvSpPr/>
          <p:nvPr/>
        </p:nvSpPr>
        <p:spPr>
          <a:xfrm>
            <a:off x="685800" y="1016675"/>
            <a:ext cx="27132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I’m free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I’m happy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No more tears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No more pain</a:t>
            </a:r>
          </a:p>
        </p:txBody>
      </p:sp>
    </p:spTree>
    <p:extLst>
      <p:ext uri="{BB962C8B-B14F-4D97-AF65-F5344CB8AC3E}">
        <p14:creationId xmlns:p14="http://schemas.microsoft.com/office/powerpoint/2010/main" val="46356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9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" t="76" r="-398" b="39037"/>
          <a:stretch/>
        </p:blipFill>
        <p:spPr>
          <a:xfrm>
            <a:off x="4148138" y="805349"/>
            <a:ext cx="4843462" cy="5247302"/>
          </a:xfrm>
        </p:spPr>
      </p:pic>
      <p:sp>
        <p:nvSpPr>
          <p:cNvPr id="3" name="Rectangle 2"/>
          <p:cNvSpPr/>
          <p:nvPr/>
        </p:nvSpPr>
        <p:spPr>
          <a:xfrm>
            <a:off x="685800" y="2124670"/>
            <a:ext cx="3581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Why did I stay so long?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solidFill>
                <a:srgbClr val="FDFA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DFAFF"/>
                </a:solidFill>
              </a:rPr>
              <a:t>What was I thinking?</a:t>
            </a:r>
          </a:p>
        </p:txBody>
      </p:sp>
    </p:spTree>
    <p:extLst>
      <p:ext uri="{BB962C8B-B14F-4D97-AF65-F5344CB8AC3E}">
        <p14:creationId xmlns:p14="http://schemas.microsoft.com/office/powerpoint/2010/main" val="119604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FINALLY</a:t>
            </a:r>
            <a:r>
              <a:rPr lang="is-IS" dirty="0">
                <a:solidFill>
                  <a:srgbClr val="FDFAFF"/>
                </a:solidFill>
              </a:rPr>
              <a:t>…!</a:t>
            </a:r>
            <a:endParaRPr lang="en-US" dirty="0">
              <a:solidFill>
                <a:srgbClr val="FDFAFF"/>
              </a:solidFill>
            </a:endParaRPr>
          </a:p>
        </p:txBody>
      </p:sp>
      <p:pic>
        <p:nvPicPr>
          <p:cNvPr id="4" name="Content Placeholder 3" descr="30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r="-199" b="39337"/>
          <a:stretch/>
        </p:blipFill>
        <p:spPr>
          <a:xfrm>
            <a:off x="2171872" y="1447799"/>
            <a:ext cx="4800257" cy="5202303"/>
          </a:xfrm>
        </p:spPr>
      </p:pic>
    </p:spTree>
    <p:extLst>
      <p:ext uri="{BB962C8B-B14F-4D97-AF65-F5344CB8AC3E}">
        <p14:creationId xmlns:p14="http://schemas.microsoft.com/office/powerpoint/2010/main" val="184891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DFAFF"/>
                </a:solidFill>
              </a:rPr>
              <a:t>I made the decision to leave</a:t>
            </a:r>
          </a:p>
        </p:txBody>
      </p:sp>
      <p:pic>
        <p:nvPicPr>
          <p:cNvPr id="4" name="Content Placeholder 3" descr="32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" r="556" b="41679"/>
          <a:stretch/>
        </p:blipFill>
        <p:spPr>
          <a:xfrm>
            <a:off x="2092536" y="1447799"/>
            <a:ext cx="4958929" cy="5203553"/>
          </a:xfrm>
        </p:spPr>
      </p:pic>
    </p:spTree>
    <p:extLst>
      <p:ext uri="{BB962C8B-B14F-4D97-AF65-F5344CB8AC3E}">
        <p14:creationId xmlns:p14="http://schemas.microsoft.com/office/powerpoint/2010/main" val="398154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3882" y="228600"/>
            <a:ext cx="5456237" cy="12192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DFAFF"/>
                </a:solidFill>
              </a:rPr>
              <a:t>To order a copy of this book, </a:t>
            </a:r>
            <a:br>
              <a:rPr lang="en-US" sz="2800" dirty="0">
                <a:solidFill>
                  <a:srgbClr val="FDFAFF"/>
                </a:solidFill>
              </a:rPr>
            </a:br>
            <a:r>
              <a:rPr lang="en-US" sz="2800" dirty="0">
                <a:solidFill>
                  <a:srgbClr val="FDFAFF"/>
                </a:solidFill>
              </a:rPr>
              <a:t>visit my website @</a:t>
            </a:r>
          </a:p>
        </p:txBody>
      </p:sp>
      <p:pic>
        <p:nvPicPr>
          <p:cNvPr id="5" name="Content Placeholder 4" descr="Color Book Cover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3" t="-1542" r="-3347" b="-1651"/>
          <a:stretch/>
        </p:blipFill>
        <p:spPr>
          <a:xfrm>
            <a:off x="3149854" y="1371600"/>
            <a:ext cx="2844292" cy="4191000"/>
          </a:xfrm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1843882" y="5257800"/>
            <a:ext cx="5456237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800" dirty="0" err="1">
                <a:solidFill>
                  <a:srgbClr val="FDFAFF"/>
                </a:solidFill>
              </a:rPr>
              <a:t>Childrenslivesmatter.net</a:t>
            </a:r>
            <a:endParaRPr lang="en-US" sz="2800" dirty="0">
              <a:solidFill>
                <a:srgbClr val="FDFA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02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8" grpId="0"/>
    </p:bldLst>
  </p:timing>
</p:sld>
</file>

<file path=ppt/theme/theme1.xml><?xml version="1.0" encoding="utf-8"?>
<a:theme xmlns:a="http://schemas.openxmlformats.org/drawingml/2006/main" name="TM01069059">
  <a:themeElements>
    <a:clrScheme name="Office Theme 4">
      <a:dk1>
        <a:srgbClr val="000000"/>
      </a:dk1>
      <a:lt1>
        <a:srgbClr val="FFCC66"/>
      </a:lt1>
      <a:dk2>
        <a:srgbClr val="800000"/>
      </a:dk2>
      <a:lt2>
        <a:srgbClr val="FFCC66"/>
      </a:lt2>
      <a:accent1>
        <a:srgbClr val="339933"/>
      </a:accent1>
      <a:accent2>
        <a:srgbClr val="CC6600"/>
      </a:accent2>
      <a:accent3>
        <a:srgbClr val="C0AAAA"/>
      </a:accent3>
      <a:accent4>
        <a:srgbClr val="DAAE56"/>
      </a:accent4>
      <a:accent5>
        <a:srgbClr val="ADCAAD"/>
      </a:accent5>
      <a:accent6>
        <a:srgbClr val="B95C00"/>
      </a:accent6>
      <a:hlink>
        <a:srgbClr val="0033CC"/>
      </a:hlink>
      <a:folHlink>
        <a:srgbClr val="FFCC66"/>
      </a:folHlink>
    </a:clrScheme>
    <a:fontScheme name="Office Theme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99"/>
        </a:lt1>
        <a:dk2>
          <a:srgbClr val="003300"/>
        </a:dk2>
        <a:lt2>
          <a:srgbClr val="FFCC66"/>
        </a:lt2>
        <a:accent1>
          <a:srgbClr val="CC3300"/>
        </a:accent1>
        <a:accent2>
          <a:srgbClr val="009999"/>
        </a:accent2>
        <a:accent3>
          <a:srgbClr val="AAADAA"/>
        </a:accent3>
        <a:accent4>
          <a:srgbClr val="DADA82"/>
        </a:accent4>
        <a:accent5>
          <a:srgbClr val="E2ADAA"/>
        </a:accent5>
        <a:accent6>
          <a:srgbClr val="008A8A"/>
        </a:accent6>
        <a:hlink>
          <a:srgbClr val="660033"/>
        </a:hlink>
        <a:folHlink>
          <a:srgbClr val="33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CC"/>
        </a:lt1>
        <a:dk2>
          <a:srgbClr val="333300"/>
        </a:dk2>
        <a:lt2>
          <a:srgbClr val="3333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00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00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CC66"/>
        </a:lt1>
        <a:dk2>
          <a:srgbClr val="800000"/>
        </a:dk2>
        <a:lt2>
          <a:srgbClr val="FFCC66"/>
        </a:lt2>
        <a:accent1>
          <a:srgbClr val="339933"/>
        </a:accent1>
        <a:accent2>
          <a:srgbClr val="CC6600"/>
        </a:accent2>
        <a:accent3>
          <a:srgbClr val="C0AAAA"/>
        </a:accent3>
        <a:accent4>
          <a:srgbClr val="DAAE56"/>
        </a:accent4>
        <a:accent5>
          <a:srgbClr val="ADCAAD"/>
        </a:accent5>
        <a:accent6>
          <a:srgbClr val="B95C00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TM01069059</Template>
  <TotalTime>5729</TotalTime>
  <Words>352</Words>
  <Application>Microsoft Office PowerPoint</Application>
  <PresentationFormat>On-screen Show (4:3)</PresentationFormat>
  <Paragraphs>118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ＭＳ Ｐゴシック</vt:lpstr>
      <vt:lpstr>Arial</vt:lpstr>
      <vt:lpstr>Calibri</vt:lpstr>
      <vt:lpstr>Times New Roman</vt:lpstr>
      <vt:lpstr>TM01069059</vt:lpstr>
      <vt:lpstr>Linda Mobley </vt:lpstr>
      <vt:lpstr>Oh no, he choked me!</vt:lpstr>
      <vt:lpstr>I couldn’t believe it!</vt:lpstr>
      <vt:lpstr>Oh my…what would you do?</vt:lpstr>
      <vt:lpstr>I cannot accept this</vt:lpstr>
      <vt:lpstr>I’m going to need an epidural</vt:lpstr>
      <vt:lpstr>I was so scared!</vt:lpstr>
      <vt:lpstr>Oh my gosh…imagine that!</vt:lpstr>
      <vt:lpstr>How can a baby come in 7 months?</vt:lpstr>
      <vt:lpstr>PowerPoint Presentation</vt:lpstr>
      <vt:lpstr>PowerPoint Presentation</vt:lpstr>
      <vt:lpstr>They can’t take it, but they can issue it</vt:lpstr>
      <vt:lpstr>Wow, what some women go through!</vt:lpstr>
      <vt:lpstr>My baby and I went through a lot of:</vt:lpstr>
      <vt:lpstr>I don’t recommend this ladies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HALLELUJAH…!</vt:lpstr>
      <vt:lpstr>PowerPoint Presentation</vt:lpstr>
      <vt:lpstr>PowerPoint Presentation</vt:lpstr>
      <vt:lpstr>FINALLY…!</vt:lpstr>
      <vt:lpstr>I made the decision to leave</vt:lpstr>
      <vt:lpstr>To order a copy of this book,  visit my website @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Linda Mobley</dc:title>
  <dc:subject/>
  <dc:creator>Guest User</dc:creator>
  <cp:keywords/>
  <dc:description/>
  <cp:lastModifiedBy>Guest User</cp:lastModifiedBy>
  <cp:revision>97</cp:revision>
  <cp:lastPrinted>1601-01-01T00:00:00Z</cp:lastPrinted>
  <dcterms:created xsi:type="dcterms:W3CDTF">1601-01-01T00:00:00Z</dcterms:created>
  <dcterms:modified xsi:type="dcterms:W3CDTF">2018-06-10T18:13:37Z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TC010690591033</vt:lpwstr>
  </property>
</Properties>
</file>